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  <p:sldMasterId id="2147483696" r:id="rId2"/>
    <p:sldMasterId id="2147483660" r:id="rId3"/>
  </p:sldMasterIdLst>
  <p:notesMasterIdLst>
    <p:notesMasterId r:id="rId45"/>
  </p:notesMasterIdLst>
  <p:sldIdLst>
    <p:sldId id="256" r:id="rId4"/>
    <p:sldId id="257" r:id="rId5"/>
    <p:sldId id="260" r:id="rId6"/>
    <p:sldId id="377" r:id="rId7"/>
    <p:sldId id="375" r:id="rId8"/>
    <p:sldId id="259" r:id="rId9"/>
    <p:sldId id="258" r:id="rId10"/>
    <p:sldId id="378" r:id="rId11"/>
    <p:sldId id="379" r:id="rId12"/>
    <p:sldId id="380" r:id="rId13"/>
    <p:sldId id="381" r:id="rId14"/>
    <p:sldId id="388" r:id="rId15"/>
    <p:sldId id="372" r:id="rId16"/>
    <p:sldId id="262" r:id="rId17"/>
    <p:sldId id="263" r:id="rId18"/>
    <p:sldId id="265" r:id="rId19"/>
    <p:sldId id="382" r:id="rId20"/>
    <p:sldId id="383" r:id="rId21"/>
    <p:sldId id="384" r:id="rId22"/>
    <p:sldId id="385" r:id="rId23"/>
    <p:sldId id="386" r:id="rId24"/>
    <p:sldId id="387" r:id="rId25"/>
    <p:sldId id="349" r:id="rId26"/>
    <p:sldId id="350" r:id="rId27"/>
    <p:sldId id="396" r:id="rId28"/>
    <p:sldId id="352" r:id="rId29"/>
    <p:sldId id="353" r:id="rId30"/>
    <p:sldId id="355" r:id="rId31"/>
    <p:sldId id="357" r:id="rId32"/>
    <p:sldId id="358" r:id="rId33"/>
    <p:sldId id="359" r:id="rId34"/>
    <p:sldId id="360" r:id="rId35"/>
    <p:sldId id="362" r:id="rId36"/>
    <p:sldId id="369" r:id="rId37"/>
    <p:sldId id="392" r:id="rId38"/>
    <p:sldId id="393" r:id="rId39"/>
    <p:sldId id="361" r:id="rId40"/>
    <p:sldId id="395" r:id="rId41"/>
    <p:sldId id="389" r:id="rId42"/>
    <p:sldId id="390" r:id="rId43"/>
    <p:sldId id="391" r:id="rId44"/>
  </p:sldIdLst>
  <p:sldSz cx="12192000" cy="6858000"/>
  <p:notesSz cx="6858000" cy="9144000"/>
  <p:embeddedFontLst>
    <p:embeddedFont>
      <p:font typeface="Cambria" panose="02040503050406030204" pitchFamily="18" charset="0"/>
      <p:regular r:id="rId46"/>
      <p:bold r:id="rId47"/>
      <p:italic r:id="rId48"/>
      <p:boldItalic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Spectral" panose="020B0604020202020204" charset="0"/>
      <p:regular r:id="rId54"/>
      <p:bold r:id="rId55"/>
      <p:italic r:id="rId56"/>
      <p:boldItalic r:id="rId57"/>
    </p:embeddedFont>
    <p:embeddedFont>
      <p:font typeface="Spectral ExtraBold" panose="020B0604020202020204" charset="0"/>
      <p:bold r:id="rId58"/>
      <p:boldItalic r:id="rId59"/>
    </p:embeddedFont>
    <p:embeddedFont>
      <p:font typeface="Trebuchet MS" panose="020B0603020202020204" pitchFamily="34" charset="0"/>
      <p:regular r:id="rId60"/>
      <p:bold r:id="rId61"/>
      <p:italic r:id="rId62"/>
      <p:boldItalic r:id="rId63"/>
    </p:embeddedFont>
    <p:embeddedFont>
      <p:font typeface="Tw Cen MT" panose="020B0602020104020603" pitchFamily="34" charset="0"/>
      <p:regular r:id="rId64"/>
      <p:bold r:id="rId65"/>
      <p:italic r:id="rId66"/>
      <p:boldItalic r:id="rId67"/>
    </p:embeddedFont>
    <p:embeddedFont>
      <p:font typeface="Tw Cen MT Condensed" panose="020B0606020104020203" pitchFamily="34" charset="0"/>
      <p:regular r:id="rId68"/>
      <p:bold r:id="rId69"/>
    </p:embeddedFont>
    <p:embeddedFont>
      <p:font typeface="Wingdings 3" panose="05040102010807070707" pitchFamily="18" charset="2"/>
      <p:regular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BF2B1926-8856-42E9-9FFE-9A8B9512D86B}">
          <p14:sldIdLst>
            <p14:sldId id="256"/>
            <p14:sldId id="257"/>
            <p14:sldId id="260"/>
            <p14:sldId id="377"/>
            <p14:sldId id="375"/>
            <p14:sldId id="259"/>
            <p14:sldId id="258"/>
            <p14:sldId id="378"/>
            <p14:sldId id="379"/>
            <p14:sldId id="380"/>
            <p14:sldId id="381"/>
            <p14:sldId id="388"/>
            <p14:sldId id="372"/>
            <p14:sldId id="262"/>
            <p14:sldId id="263"/>
            <p14:sldId id="265"/>
            <p14:sldId id="382"/>
            <p14:sldId id="383"/>
            <p14:sldId id="384"/>
            <p14:sldId id="385"/>
            <p14:sldId id="386"/>
            <p14:sldId id="387"/>
            <p14:sldId id="349"/>
            <p14:sldId id="350"/>
            <p14:sldId id="396"/>
            <p14:sldId id="352"/>
            <p14:sldId id="353"/>
            <p14:sldId id="355"/>
            <p14:sldId id="357"/>
            <p14:sldId id="358"/>
            <p14:sldId id="359"/>
            <p14:sldId id="360"/>
            <p14:sldId id="362"/>
            <p14:sldId id="369"/>
            <p14:sldId id="392"/>
            <p14:sldId id="393"/>
            <p14:sldId id="361"/>
            <p14:sldId id="395"/>
          </p14:sldIdLst>
        </p14:section>
        <p14:section name="Bonus slides" id="{6C434960-3195-43D7-9F8F-03A124920BE8}">
          <p14:sldIdLst>
            <p14:sldId id="389"/>
            <p14:sldId id="390"/>
            <p14:sldId id="3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30F4DA-2D72-49E1-ABBA-349B87E2ED00}" v="50" dt="2024-07-09T12:31:19.014"/>
    <p1510:client id="{AA744BAD-DEB8-4E8E-B95C-D3D4F6B9C78D}" v="812" dt="2024-07-09T12:23:21.025"/>
  </p1510:revLst>
</p1510:revInfo>
</file>

<file path=ppt/tableStyles.xml><?xml version="1.0" encoding="utf-8"?>
<a:tblStyleLst xmlns:a="http://schemas.openxmlformats.org/drawingml/2006/main" def="{9F6BADE1-F7C7-4FB9-9BF5-EED8BABC0BCC}">
  <a:tblStyle styleId="{9F6BADE1-F7C7-4FB9-9BF5-EED8BABC0B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font" Target="fonts/font16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8" Type="http://schemas.openxmlformats.org/officeDocument/2006/relationships/slide" Target="slides/slide5.xml"/><Relationship Id="rId51" Type="http://schemas.openxmlformats.org/officeDocument/2006/relationships/font" Target="fonts/font6.fntdata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6" Type="http://schemas.microsoft.com/office/2015/10/relationships/revisionInfo" Target="revisionInfo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than Brown" userId="d5479059-2d82-405e-a324-378fc0880010" providerId="ADAL" clId="{1B30F4DA-2D72-49E1-ABBA-349B87E2ED00}"/>
    <pc:docChg chg="modSld">
      <pc:chgData name="Ethan Brown" userId="d5479059-2d82-405e-a324-378fc0880010" providerId="ADAL" clId="{1B30F4DA-2D72-49E1-ABBA-349B87E2ED00}" dt="2024-07-09T12:31:19.013" v="49"/>
      <pc:docMkLst>
        <pc:docMk/>
      </pc:docMkLst>
      <pc:sldChg chg="modSp modAnim">
        <pc:chgData name="Ethan Brown" userId="d5479059-2d82-405e-a324-378fc0880010" providerId="ADAL" clId="{1B30F4DA-2D72-49E1-ABBA-349B87E2ED00}" dt="2024-07-09T12:31:19.013" v="49"/>
        <pc:sldMkLst>
          <pc:docMk/>
          <pc:sldMk cId="1972923141" sldId="369"/>
        </pc:sldMkLst>
        <pc:spChg chg="mod">
          <ac:chgData name="Ethan Brown" userId="d5479059-2d82-405e-a324-378fc0880010" providerId="ADAL" clId="{1B30F4DA-2D72-49E1-ABBA-349B87E2ED00}" dt="2024-07-09T12:31:19.013" v="49"/>
          <ac:spMkLst>
            <pc:docMk/>
            <pc:sldMk cId="1972923141" sldId="369"/>
            <ac:spMk id="3" creationId="{044D724E-01C8-EBF0-DF7D-20EE69C67B1E}"/>
          </ac:spMkLst>
        </pc:spChg>
      </pc:sldChg>
    </pc:docChg>
  </pc:docChgLst>
  <pc:docChgLst>
    <pc:chgData name="Ethan Brown" userId="d5479059-2d82-405e-a324-378fc0880010" providerId="ADAL" clId="{49FDF501-0099-4CB2-AC26-302B23D817C8}"/>
    <pc:docChg chg="undo custSel addSld delSld modSld modSection">
      <pc:chgData name="Ethan Brown" userId="d5479059-2d82-405e-a324-378fc0880010" providerId="ADAL" clId="{49FDF501-0099-4CB2-AC26-302B23D817C8}" dt="2024-07-05T19:42:45.369" v="1142"/>
      <pc:docMkLst>
        <pc:docMk/>
      </pc:docMkLst>
      <pc:sldChg chg="addSp delSp modSp mod setBg">
        <pc:chgData name="Ethan Brown" userId="d5479059-2d82-405e-a324-378fc0880010" providerId="ADAL" clId="{49FDF501-0099-4CB2-AC26-302B23D817C8}" dt="2024-07-05T19:40:20.422" v="963" actId="1076"/>
        <pc:sldMkLst>
          <pc:docMk/>
          <pc:sldMk cId="0" sldId="256"/>
        </pc:sldMkLst>
        <pc:spChg chg="add del mod">
          <ac:chgData name="Ethan Brown" userId="d5479059-2d82-405e-a324-378fc0880010" providerId="ADAL" clId="{49FDF501-0099-4CB2-AC26-302B23D817C8}" dt="2024-07-05T19:32:17.039" v="847" actId="478"/>
          <ac:spMkLst>
            <pc:docMk/>
            <pc:sldMk cId="0" sldId="256"/>
            <ac:spMk id="6" creationId="{2008181D-2F3B-A84C-B6F1-E018862413C0}"/>
          </ac:spMkLst>
        </pc:spChg>
        <pc:spChg chg="add del mod">
          <ac:chgData name="Ethan Brown" userId="d5479059-2d82-405e-a324-378fc0880010" providerId="ADAL" clId="{49FDF501-0099-4CB2-AC26-302B23D817C8}" dt="2024-07-05T19:39:58.551" v="959"/>
          <ac:spMkLst>
            <pc:docMk/>
            <pc:sldMk cId="0" sldId="256"/>
            <ac:spMk id="11" creationId="{1BB28EFC-D66C-2012-924A-E4FD33A04AC7}"/>
          </ac:spMkLst>
        </pc:spChg>
        <pc:spChg chg="add mod">
          <ac:chgData name="Ethan Brown" userId="d5479059-2d82-405e-a324-378fc0880010" providerId="ADAL" clId="{49FDF501-0099-4CB2-AC26-302B23D817C8}" dt="2024-07-05T19:40:20.422" v="963" actId="1076"/>
          <ac:spMkLst>
            <pc:docMk/>
            <pc:sldMk cId="0" sldId="256"/>
            <ac:spMk id="12" creationId="{BBB7E1E9-2DA4-202D-F587-A78AF2989BF4}"/>
          </ac:spMkLst>
        </pc:spChg>
        <pc:spChg chg="mod">
          <ac:chgData name="Ethan Brown" userId="d5479059-2d82-405e-a324-378fc0880010" providerId="ADAL" clId="{49FDF501-0099-4CB2-AC26-302B23D817C8}" dt="2024-07-05T19:38:57.688" v="878" actId="1076"/>
          <ac:spMkLst>
            <pc:docMk/>
            <pc:sldMk cId="0" sldId="256"/>
            <ac:spMk id="328" creationId="{00000000-0000-0000-0000-000000000000}"/>
          </ac:spMkLst>
        </pc:spChg>
        <pc:spChg chg="mod">
          <ac:chgData name="Ethan Brown" userId="d5479059-2d82-405e-a324-378fc0880010" providerId="ADAL" clId="{49FDF501-0099-4CB2-AC26-302B23D817C8}" dt="2024-07-05T19:39:26.775" v="919" actId="20577"/>
          <ac:spMkLst>
            <pc:docMk/>
            <pc:sldMk cId="0" sldId="256"/>
            <ac:spMk id="329" creationId="{00000000-0000-0000-0000-000000000000}"/>
          </ac:spMkLst>
        </pc:spChg>
        <pc:picChg chg="mod">
          <ac:chgData name="Ethan Brown" userId="d5479059-2d82-405e-a324-378fc0880010" providerId="ADAL" clId="{49FDF501-0099-4CB2-AC26-302B23D817C8}" dt="2024-07-05T19:39:06.477" v="882" actId="1076"/>
          <ac:picMkLst>
            <pc:docMk/>
            <pc:sldMk cId="0" sldId="256"/>
            <ac:picMk id="4" creationId="{15B9A5DD-AA76-8836-4B55-8DF1E6037AA6}"/>
          </ac:picMkLst>
        </pc:picChg>
        <pc:picChg chg="add del">
          <ac:chgData name="Ethan Brown" userId="d5479059-2d82-405e-a324-378fc0880010" providerId="ADAL" clId="{49FDF501-0099-4CB2-AC26-302B23D817C8}" dt="2024-07-05T19:37:13.391" v="849" actId="22"/>
          <ac:picMkLst>
            <pc:docMk/>
            <pc:sldMk cId="0" sldId="256"/>
            <ac:picMk id="8" creationId="{F0A30B25-7B83-9A99-1B28-FB7E3A67DAE5}"/>
          </ac:picMkLst>
        </pc:picChg>
        <pc:picChg chg="add mod">
          <ac:chgData name="Ethan Brown" userId="d5479059-2d82-405e-a324-378fc0880010" providerId="ADAL" clId="{49FDF501-0099-4CB2-AC26-302B23D817C8}" dt="2024-07-05T19:39:37.063" v="956" actId="1038"/>
          <ac:picMkLst>
            <pc:docMk/>
            <pc:sldMk cId="0" sldId="256"/>
            <ac:picMk id="10" creationId="{584ED290-F1B4-D0C0-812C-48993120B0AD}"/>
          </ac:picMkLst>
        </pc:picChg>
        <pc:picChg chg="del">
          <ac:chgData name="Ethan Brown" userId="d5479059-2d82-405e-a324-378fc0880010" providerId="ADAL" clId="{49FDF501-0099-4CB2-AC26-302B23D817C8}" dt="2024-07-05T19:32:14.159" v="846" actId="478"/>
          <ac:picMkLst>
            <pc:docMk/>
            <pc:sldMk cId="0" sldId="256"/>
            <ac:picMk id="325" creationId="{00000000-0000-0000-0000-000000000000}"/>
          </ac:picMkLst>
        </pc:picChg>
      </pc:sldChg>
      <pc:sldChg chg="addSp modSp mod modAnim">
        <pc:chgData name="Ethan Brown" userId="d5479059-2d82-405e-a324-378fc0880010" providerId="ADAL" clId="{49FDF501-0099-4CB2-AC26-302B23D817C8}" dt="2024-07-04T21:21:14.429" v="11"/>
        <pc:sldMkLst>
          <pc:docMk/>
          <pc:sldMk cId="3192013378" sldId="347"/>
        </pc:sldMkLst>
        <pc:spChg chg="add mod">
          <ac:chgData name="Ethan Brown" userId="d5479059-2d82-405e-a324-378fc0880010" providerId="ADAL" clId="{49FDF501-0099-4CB2-AC26-302B23D817C8}" dt="2024-07-04T21:21:14.011" v="10" actId="1076"/>
          <ac:spMkLst>
            <pc:docMk/>
            <pc:sldMk cId="3192013378" sldId="347"/>
            <ac:spMk id="4" creationId="{D8C175D0-C4F1-4FF6-63A2-AD6F641E7C5B}"/>
          </ac:spMkLst>
        </pc:spChg>
        <pc:picChg chg="mod">
          <ac:chgData name="Ethan Brown" userId="d5479059-2d82-405e-a324-378fc0880010" providerId="ADAL" clId="{49FDF501-0099-4CB2-AC26-302B23D817C8}" dt="2024-07-04T21:21:07.665" v="8" actId="1076"/>
          <ac:picMkLst>
            <pc:docMk/>
            <pc:sldMk cId="3192013378" sldId="347"/>
            <ac:picMk id="5" creationId="{CE109DC1-5594-48DF-5423-B900BDEA9B3C}"/>
          </ac:picMkLst>
        </pc:picChg>
      </pc:sldChg>
      <pc:sldChg chg="addSp modSp mod">
        <pc:chgData name="Ethan Brown" userId="d5479059-2d82-405e-a324-378fc0880010" providerId="ADAL" clId="{49FDF501-0099-4CB2-AC26-302B23D817C8}" dt="2024-07-04T21:25:55.448" v="33" actId="1036"/>
        <pc:sldMkLst>
          <pc:docMk/>
          <pc:sldMk cId="3073331181" sldId="350"/>
        </pc:sldMkLst>
        <pc:picChg chg="add mod">
          <ac:chgData name="Ethan Brown" userId="d5479059-2d82-405e-a324-378fc0880010" providerId="ADAL" clId="{49FDF501-0099-4CB2-AC26-302B23D817C8}" dt="2024-07-04T21:25:06.807" v="30" actId="14100"/>
          <ac:picMkLst>
            <pc:docMk/>
            <pc:sldMk cId="3073331181" sldId="350"/>
            <ac:picMk id="5" creationId="{35A7C809-85D7-A27C-9FF1-0FD678656755}"/>
          </ac:picMkLst>
        </pc:picChg>
        <pc:picChg chg="add mod">
          <ac:chgData name="Ethan Brown" userId="d5479059-2d82-405e-a324-378fc0880010" providerId="ADAL" clId="{49FDF501-0099-4CB2-AC26-302B23D817C8}" dt="2024-07-04T21:25:55.448" v="33" actId="1036"/>
          <ac:picMkLst>
            <pc:docMk/>
            <pc:sldMk cId="3073331181" sldId="350"/>
            <ac:picMk id="7" creationId="{B7325288-2938-2EF6-907A-2FB51755CF53}"/>
          </ac:picMkLst>
        </pc:picChg>
      </pc:sldChg>
      <pc:sldChg chg="addSp modSp mod">
        <pc:chgData name="Ethan Brown" userId="d5479059-2d82-405e-a324-378fc0880010" providerId="ADAL" clId="{49FDF501-0099-4CB2-AC26-302B23D817C8}" dt="2024-07-04T21:24:36.960" v="27" actId="14100"/>
        <pc:sldMkLst>
          <pc:docMk/>
          <pc:sldMk cId="286642294" sldId="351"/>
        </pc:sldMkLst>
        <pc:picChg chg="add mod">
          <ac:chgData name="Ethan Brown" userId="d5479059-2d82-405e-a324-378fc0880010" providerId="ADAL" clId="{49FDF501-0099-4CB2-AC26-302B23D817C8}" dt="2024-07-04T21:24:36.960" v="27" actId="14100"/>
          <ac:picMkLst>
            <pc:docMk/>
            <pc:sldMk cId="286642294" sldId="351"/>
            <ac:picMk id="6" creationId="{2D827E35-2D30-0AC0-0642-37A5CB255C98}"/>
          </ac:picMkLst>
        </pc:picChg>
      </pc:sldChg>
      <pc:sldChg chg="modSp mod">
        <pc:chgData name="Ethan Brown" userId="d5479059-2d82-405e-a324-378fc0880010" providerId="ADAL" clId="{49FDF501-0099-4CB2-AC26-302B23D817C8}" dt="2024-07-05T19:40:41.774" v="975" actId="20577"/>
        <pc:sldMkLst>
          <pc:docMk/>
          <pc:sldMk cId="828564487" sldId="361"/>
        </pc:sldMkLst>
        <pc:spChg chg="mod">
          <ac:chgData name="Ethan Brown" userId="d5479059-2d82-405e-a324-378fc0880010" providerId="ADAL" clId="{49FDF501-0099-4CB2-AC26-302B23D817C8}" dt="2024-07-05T19:40:41.774" v="975" actId="20577"/>
          <ac:spMkLst>
            <pc:docMk/>
            <pc:sldMk cId="828564487" sldId="361"/>
            <ac:spMk id="2" creationId="{82F8DB5B-CB82-DB6D-7280-8BA55FFCD112}"/>
          </ac:spMkLst>
        </pc:spChg>
      </pc:sldChg>
      <pc:sldChg chg="modSp mod">
        <pc:chgData name="Ethan Brown" userId="d5479059-2d82-405e-a324-378fc0880010" providerId="ADAL" clId="{49FDF501-0099-4CB2-AC26-302B23D817C8}" dt="2024-07-04T21:27:21.175" v="79" actId="20577"/>
        <pc:sldMkLst>
          <pc:docMk/>
          <pc:sldMk cId="4104552334" sldId="362"/>
        </pc:sldMkLst>
        <pc:spChg chg="mod">
          <ac:chgData name="Ethan Brown" userId="d5479059-2d82-405e-a324-378fc0880010" providerId="ADAL" clId="{49FDF501-0099-4CB2-AC26-302B23D817C8}" dt="2024-07-04T21:27:21.175" v="79" actId="20577"/>
          <ac:spMkLst>
            <pc:docMk/>
            <pc:sldMk cId="4104552334" sldId="362"/>
            <ac:spMk id="6" creationId="{EB230918-1AD4-5E5C-C0B1-5EE42C4E3903}"/>
          </ac:spMkLst>
        </pc:spChg>
      </pc:sldChg>
      <pc:sldChg chg="del">
        <pc:chgData name="Ethan Brown" userId="d5479059-2d82-405e-a324-378fc0880010" providerId="ADAL" clId="{49FDF501-0099-4CB2-AC26-302B23D817C8}" dt="2024-07-04T21:15:35.487" v="0" actId="47"/>
        <pc:sldMkLst>
          <pc:docMk/>
          <pc:sldMk cId="1443059001" sldId="363"/>
        </pc:sldMkLst>
      </pc:sldChg>
      <pc:sldChg chg="modSp add mod">
        <pc:chgData name="Ethan Brown" userId="d5479059-2d82-405e-a324-378fc0880010" providerId="ADAL" clId="{49FDF501-0099-4CB2-AC26-302B23D817C8}" dt="2024-07-04T21:21:34.864" v="17" actId="14100"/>
        <pc:sldMkLst>
          <pc:docMk/>
          <pc:sldMk cId="2117318810" sldId="363"/>
        </pc:sldMkLst>
        <pc:spChg chg="mod">
          <ac:chgData name="Ethan Brown" userId="d5479059-2d82-405e-a324-378fc0880010" providerId="ADAL" clId="{49FDF501-0099-4CB2-AC26-302B23D817C8}" dt="2024-07-04T21:21:34.864" v="17" actId="14100"/>
          <ac:spMkLst>
            <pc:docMk/>
            <pc:sldMk cId="2117318810" sldId="363"/>
            <ac:spMk id="4" creationId="{D8C175D0-C4F1-4FF6-63A2-AD6F641E7C5B}"/>
          </ac:spMkLst>
        </pc:spChg>
      </pc:sldChg>
      <pc:sldChg chg="add">
        <pc:chgData name="Ethan Brown" userId="d5479059-2d82-405e-a324-378fc0880010" providerId="ADAL" clId="{49FDF501-0099-4CB2-AC26-302B23D817C8}" dt="2024-07-04T21:21:21.798" v="13"/>
        <pc:sldMkLst>
          <pc:docMk/>
          <pc:sldMk cId="944238660" sldId="364"/>
        </pc:sldMkLst>
      </pc:sldChg>
      <pc:sldChg chg="modSp add mod">
        <pc:chgData name="Ethan Brown" userId="d5479059-2d82-405e-a324-378fc0880010" providerId="ADAL" clId="{49FDF501-0099-4CB2-AC26-302B23D817C8}" dt="2024-07-04T21:21:45.989" v="19" actId="14100"/>
        <pc:sldMkLst>
          <pc:docMk/>
          <pc:sldMk cId="123661802" sldId="365"/>
        </pc:sldMkLst>
        <pc:spChg chg="mod">
          <ac:chgData name="Ethan Brown" userId="d5479059-2d82-405e-a324-378fc0880010" providerId="ADAL" clId="{49FDF501-0099-4CB2-AC26-302B23D817C8}" dt="2024-07-04T21:21:45.989" v="19" actId="14100"/>
          <ac:spMkLst>
            <pc:docMk/>
            <pc:sldMk cId="123661802" sldId="365"/>
            <ac:spMk id="4" creationId="{D8C175D0-C4F1-4FF6-63A2-AD6F641E7C5B}"/>
          </ac:spMkLst>
        </pc:spChg>
      </pc:sldChg>
      <pc:sldChg chg="modSp add mod">
        <pc:chgData name="Ethan Brown" userId="d5479059-2d82-405e-a324-378fc0880010" providerId="ADAL" clId="{49FDF501-0099-4CB2-AC26-302B23D817C8}" dt="2024-07-04T21:22:03.803" v="23" actId="1076"/>
        <pc:sldMkLst>
          <pc:docMk/>
          <pc:sldMk cId="3630519674" sldId="366"/>
        </pc:sldMkLst>
        <pc:spChg chg="mod">
          <ac:chgData name="Ethan Brown" userId="d5479059-2d82-405e-a324-378fc0880010" providerId="ADAL" clId="{49FDF501-0099-4CB2-AC26-302B23D817C8}" dt="2024-07-04T21:22:03.803" v="23" actId="1076"/>
          <ac:spMkLst>
            <pc:docMk/>
            <pc:sldMk cId="3630519674" sldId="366"/>
            <ac:spMk id="4" creationId="{D8C175D0-C4F1-4FF6-63A2-AD6F641E7C5B}"/>
          </ac:spMkLst>
        </pc:spChg>
      </pc:sldChg>
      <pc:sldChg chg="add del">
        <pc:chgData name="Ethan Brown" userId="d5479059-2d82-405e-a324-378fc0880010" providerId="ADAL" clId="{49FDF501-0099-4CB2-AC26-302B23D817C8}" dt="2024-07-04T21:21:51.903" v="20" actId="47"/>
        <pc:sldMkLst>
          <pc:docMk/>
          <pc:sldMk cId="4092373145" sldId="366"/>
        </pc:sldMkLst>
      </pc:sldChg>
      <pc:sldChg chg="modSp add mod">
        <pc:chgData name="Ethan Brown" userId="d5479059-2d82-405e-a324-378fc0880010" providerId="ADAL" clId="{49FDF501-0099-4CB2-AC26-302B23D817C8}" dt="2024-07-04T21:22:11.662" v="24" actId="1076"/>
        <pc:sldMkLst>
          <pc:docMk/>
          <pc:sldMk cId="201977184" sldId="367"/>
        </pc:sldMkLst>
        <pc:spChg chg="mod">
          <ac:chgData name="Ethan Brown" userId="d5479059-2d82-405e-a324-378fc0880010" providerId="ADAL" clId="{49FDF501-0099-4CB2-AC26-302B23D817C8}" dt="2024-07-04T21:22:11.662" v="24" actId="1076"/>
          <ac:spMkLst>
            <pc:docMk/>
            <pc:sldMk cId="201977184" sldId="367"/>
            <ac:spMk id="4" creationId="{D8C175D0-C4F1-4FF6-63A2-AD6F641E7C5B}"/>
          </ac:spMkLst>
        </pc:spChg>
      </pc:sldChg>
      <pc:sldChg chg="addSp delSp modSp new mod">
        <pc:chgData name="Ethan Brown" userId="d5479059-2d82-405e-a324-378fc0880010" providerId="ADAL" clId="{49FDF501-0099-4CB2-AC26-302B23D817C8}" dt="2024-07-05T19:25:13.883" v="292"/>
        <pc:sldMkLst>
          <pc:docMk/>
          <pc:sldMk cId="2076040550" sldId="368"/>
        </pc:sldMkLst>
        <pc:spChg chg="mod">
          <ac:chgData name="Ethan Brown" userId="d5479059-2d82-405e-a324-378fc0880010" providerId="ADAL" clId="{49FDF501-0099-4CB2-AC26-302B23D817C8}" dt="2024-07-04T21:26:54.308" v="72" actId="20577"/>
          <ac:spMkLst>
            <pc:docMk/>
            <pc:sldMk cId="2076040550" sldId="368"/>
            <ac:spMk id="2" creationId="{88B50B0F-6DCC-00B4-599D-12723970FA16}"/>
          </ac:spMkLst>
        </pc:spChg>
        <pc:spChg chg="del mod">
          <ac:chgData name="Ethan Brown" userId="d5479059-2d82-405e-a324-378fc0880010" providerId="ADAL" clId="{49FDF501-0099-4CB2-AC26-302B23D817C8}" dt="2024-07-05T19:24:27.279" v="282" actId="478"/>
          <ac:spMkLst>
            <pc:docMk/>
            <pc:sldMk cId="2076040550" sldId="368"/>
            <ac:spMk id="3" creationId="{7CFB92EB-D584-3CFE-9B98-1F74140858E5}"/>
          </ac:spMkLst>
        </pc:spChg>
        <pc:spChg chg="add mod">
          <ac:chgData name="Ethan Brown" userId="d5479059-2d82-405e-a324-378fc0880010" providerId="ADAL" clId="{49FDF501-0099-4CB2-AC26-302B23D817C8}" dt="2024-07-05T19:24:41.899" v="287" actId="767"/>
          <ac:spMkLst>
            <pc:docMk/>
            <pc:sldMk cId="2076040550" sldId="368"/>
            <ac:spMk id="8" creationId="{89CA8D89-F017-E84E-364C-FED10828022B}"/>
          </ac:spMkLst>
        </pc:spChg>
        <pc:spChg chg="add mod">
          <ac:chgData name="Ethan Brown" userId="d5479059-2d82-405e-a324-378fc0880010" providerId="ADAL" clId="{49FDF501-0099-4CB2-AC26-302B23D817C8}" dt="2024-07-05T19:25:12.921" v="291" actId="14100"/>
          <ac:spMkLst>
            <pc:docMk/>
            <pc:sldMk cId="2076040550" sldId="368"/>
            <ac:spMk id="9" creationId="{443A7A27-C943-B475-AEC8-DB9CF4FC6CD5}"/>
          </ac:spMkLst>
        </pc:spChg>
        <pc:spChg chg="add mod">
          <ac:chgData name="Ethan Brown" userId="d5479059-2d82-405e-a324-378fc0880010" providerId="ADAL" clId="{49FDF501-0099-4CB2-AC26-302B23D817C8}" dt="2024-07-05T19:25:13.883" v="292"/>
          <ac:spMkLst>
            <pc:docMk/>
            <pc:sldMk cId="2076040550" sldId="368"/>
            <ac:spMk id="10" creationId="{F9984DF0-73CB-C234-5EC4-265AD9253367}"/>
          </ac:spMkLst>
        </pc:spChg>
        <pc:picChg chg="add del mod">
          <ac:chgData name="Ethan Brown" userId="d5479059-2d82-405e-a324-378fc0880010" providerId="ADAL" clId="{49FDF501-0099-4CB2-AC26-302B23D817C8}" dt="2024-07-05T19:22:52.672" v="281" actId="478"/>
          <ac:picMkLst>
            <pc:docMk/>
            <pc:sldMk cId="2076040550" sldId="368"/>
            <ac:picMk id="5" creationId="{651C682A-BBCF-99C8-867B-762953ADB6CD}"/>
          </ac:picMkLst>
        </pc:picChg>
        <pc:picChg chg="add mod">
          <ac:chgData name="Ethan Brown" userId="d5479059-2d82-405e-a324-378fc0880010" providerId="ADAL" clId="{49FDF501-0099-4CB2-AC26-302B23D817C8}" dt="2024-07-05T19:24:34.642" v="286" actId="1076"/>
          <ac:picMkLst>
            <pc:docMk/>
            <pc:sldMk cId="2076040550" sldId="368"/>
            <ac:picMk id="7" creationId="{E751D891-8EF3-E1A2-270A-EDB57D7FFD15}"/>
          </ac:picMkLst>
        </pc:picChg>
      </pc:sldChg>
      <pc:sldChg chg="new del">
        <pc:chgData name="Ethan Brown" userId="d5479059-2d82-405e-a324-378fc0880010" providerId="ADAL" clId="{49FDF501-0099-4CB2-AC26-302B23D817C8}" dt="2024-07-04T21:27:41.583" v="81" actId="680"/>
        <pc:sldMkLst>
          <pc:docMk/>
          <pc:sldMk cId="16413600" sldId="369"/>
        </pc:sldMkLst>
      </pc:sldChg>
      <pc:sldChg chg="modSp add mod modAnim">
        <pc:chgData name="Ethan Brown" userId="d5479059-2d82-405e-a324-378fc0880010" providerId="ADAL" clId="{49FDF501-0099-4CB2-AC26-302B23D817C8}" dt="2024-07-05T19:42:45.369" v="1142"/>
        <pc:sldMkLst>
          <pc:docMk/>
          <pc:sldMk cId="1972923141" sldId="369"/>
        </pc:sldMkLst>
        <pc:spChg chg="mod">
          <ac:chgData name="Ethan Brown" userId="d5479059-2d82-405e-a324-378fc0880010" providerId="ADAL" clId="{49FDF501-0099-4CB2-AC26-302B23D817C8}" dt="2024-07-04T21:27:53.700" v="99" actId="20577"/>
          <ac:spMkLst>
            <pc:docMk/>
            <pc:sldMk cId="1972923141" sldId="369"/>
            <ac:spMk id="2" creationId="{5D19F45C-D60F-93BD-3843-0406485AC80B}"/>
          </ac:spMkLst>
        </pc:spChg>
        <pc:spChg chg="mod">
          <ac:chgData name="Ethan Brown" userId="d5479059-2d82-405e-a324-378fc0880010" providerId="ADAL" clId="{49FDF501-0099-4CB2-AC26-302B23D817C8}" dt="2024-07-05T19:42:39.808" v="1141" actId="20577"/>
          <ac:spMkLst>
            <pc:docMk/>
            <pc:sldMk cId="1972923141" sldId="369"/>
            <ac:spMk id="3" creationId="{044D724E-01C8-EBF0-DF7D-20EE69C67B1E}"/>
          </ac:spMkLst>
        </pc:spChg>
      </pc:sldChg>
      <pc:sldChg chg="delSp add del mod">
        <pc:chgData name="Ethan Brown" userId="d5479059-2d82-405e-a324-378fc0880010" providerId="ADAL" clId="{49FDF501-0099-4CB2-AC26-302B23D817C8}" dt="2024-07-05T19:22:23.359" v="275" actId="47"/>
        <pc:sldMkLst>
          <pc:docMk/>
          <pc:sldMk cId="1163217017" sldId="370"/>
        </pc:sldMkLst>
        <pc:picChg chg="del">
          <ac:chgData name="Ethan Brown" userId="d5479059-2d82-405e-a324-378fc0880010" providerId="ADAL" clId="{49FDF501-0099-4CB2-AC26-302B23D817C8}" dt="2024-07-05T19:22:20.293" v="274" actId="478"/>
          <ac:picMkLst>
            <pc:docMk/>
            <pc:sldMk cId="1163217017" sldId="370"/>
            <ac:picMk id="5" creationId="{97D7654E-2A3B-7944-A785-328CEDF1508A}"/>
          </ac:picMkLst>
        </pc:picChg>
      </pc:sldChg>
      <pc:sldChg chg="modSp add mod">
        <pc:chgData name="Ethan Brown" userId="d5479059-2d82-405e-a324-378fc0880010" providerId="ADAL" clId="{49FDF501-0099-4CB2-AC26-302B23D817C8}" dt="2024-07-05T19:25:27.438" v="295" actId="14100"/>
        <pc:sldMkLst>
          <pc:docMk/>
          <pc:sldMk cId="3743522936" sldId="370"/>
        </pc:sldMkLst>
        <pc:spChg chg="mod">
          <ac:chgData name="Ethan Brown" userId="d5479059-2d82-405e-a324-378fc0880010" providerId="ADAL" clId="{49FDF501-0099-4CB2-AC26-302B23D817C8}" dt="2024-07-05T19:25:27.438" v="295" actId="14100"/>
          <ac:spMkLst>
            <pc:docMk/>
            <pc:sldMk cId="3743522936" sldId="370"/>
            <ac:spMk id="9" creationId="{443A7A27-C943-B475-AEC8-DB9CF4FC6CD5}"/>
          </ac:spMkLst>
        </pc:spChg>
      </pc:sldChg>
      <pc:sldChg chg="modSp add mod">
        <pc:chgData name="Ethan Brown" userId="d5479059-2d82-405e-a324-378fc0880010" providerId="ADAL" clId="{49FDF501-0099-4CB2-AC26-302B23D817C8}" dt="2024-07-05T19:25:58.506" v="298" actId="14100"/>
        <pc:sldMkLst>
          <pc:docMk/>
          <pc:sldMk cId="251168351" sldId="371"/>
        </pc:sldMkLst>
        <pc:spChg chg="mod">
          <ac:chgData name="Ethan Brown" userId="d5479059-2d82-405e-a324-378fc0880010" providerId="ADAL" clId="{49FDF501-0099-4CB2-AC26-302B23D817C8}" dt="2024-07-05T19:25:58.506" v="298" actId="14100"/>
          <ac:spMkLst>
            <pc:docMk/>
            <pc:sldMk cId="251168351" sldId="371"/>
            <ac:spMk id="9" creationId="{443A7A27-C943-B475-AEC8-DB9CF4FC6CD5}"/>
          </ac:spMkLst>
        </pc:spChg>
      </pc:sldChg>
      <pc:sldChg chg="modSp new mod modAnim">
        <pc:chgData name="Ethan Brown" userId="d5479059-2d82-405e-a324-378fc0880010" providerId="ADAL" clId="{49FDF501-0099-4CB2-AC26-302B23D817C8}" dt="2024-07-05T19:30:44.695" v="839"/>
        <pc:sldMkLst>
          <pc:docMk/>
          <pc:sldMk cId="812105565" sldId="372"/>
        </pc:sldMkLst>
        <pc:spChg chg="mod">
          <ac:chgData name="Ethan Brown" userId="d5479059-2d82-405e-a324-378fc0880010" providerId="ADAL" clId="{49FDF501-0099-4CB2-AC26-302B23D817C8}" dt="2024-07-05T19:26:13.394" v="340" actId="20577"/>
          <ac:spMkLst>
            <pc:docMk/>
            <pc:sldMk cId="812105565" sldId="372"/>
            <ac:spMk id="2" creationId="{07045C69-FE0C-4749-AF95-3B53FD1B8CBC}"/>
          </ac:spMkLst>
        </pc:spChg>
        <pc:spChg chg="mod">
          <ac:chgData name="Ethan Brown" userId="d5479059-2d82-405e-a324-378fc0880010" providerId="ADAL" clId="{49FDF501-0099-4CB2-AC26-302B23D817C8}" dt="2024-07-05T19:30:36.276" v="838" actId="20577"/>
          <ac:spMkLst>
            <pc:docMk/>
            <pc:sldMk cId="812105565" sldId="372"/>
            <ac:spMk id="3" creationId="{CE67830D-0B36-E3B4-CAD8-2DC559EC8A70}"/>
          </ac:spMkLst>
        </pc:spChg>
      </pc:sldChg>
      <pc:sldChg chg="addSp delSp modSp add mod">
        <pc:chgData name="Ethan Brown" userId="d5479059-2d82-405e-a324-378fc0880010" providerId="ADAL" clId="{49FDF501-0099-4CB2-AC26-302B23D817C8}" dt="2024-07-05T19:31:48.413" v="845" actId="14100"/>
        <pc:sldMkLst>
          <pc:docMk/>
          <pc:sldMk cId="1675745085" sldId="373"/>
        </pc:sldMkLst>
        <pc:spChg chg="del">
          <ac:chgData name="Ethan Brown" userId="d5479059-2d82-405e-a324-378fc0880010" providerId="ADAL" clId="{49FDF501-0099-4CB2-AC26-302B23D817C8}" dt="2024-07-05T19:30:58.793" v="842" actId="478"/>
          <ac:spMkLst>
            <pc:docMk/>
            <pc:sldMk cId="1675745085" sldId="373"/>
            <ac:spMk id="9" creationId="{443A7A27-C943-B475-AEC8-DB9CF4FC6CD5}"/>
          </ac:spMkLst>
        </pc:spChg>
        <pc:picChg chg="add mod">
          <ac:chgData name="Ethan Brown" userId="d5479059-2d82-405e-a324-378fc0880010" providerId="ADAL" clId="{49FDF501-0099-4CB2-AC26-302B23D817C8}" dt="2024-07-05T19:31:48.413" v="845" actId="14100"/>
          <ac:picMkLst>
            <pc:docMk/>
            <pc:sldMk cId="1675745085" sldId="373"/>
            <ac:picMk id="4" creationId="{403135EF-5051-B905-1F8D-666FA79BAC55}"/>
          </ac:picMkLst>
        </pc:picChg>
        <pc:picChg chg="del">
          <ac:chgData name="Ethan Brown" userId="d5479059-2d82-405e-a324-378fc0880010" providerId="ADAL" clId="{49FDF501-0099-4CB2-AC26-302B23D817C8}" dt="2024-07-05T19:30:55.374" v="841" actId="478"/>
          <ac:picMkLst>
            <pc:docMk/>
            <pc:sldMk cId="1675745085" sldId="373"/>
            <ac:picMk id="7" creationId="{E751D891-8EF3-E1A2-270A-EDB57D7FFD15}"/>
          </ac:picMkLst>
        </pc:picChg>
      </pc:sldChg>
    </pc:docChg>
  </pc:docChgLst>
  <pc:docChgLst>
    <pc:chgData name="Ethan Brown" userId="d5479059-2d82-405e-a324-378fc0880010" providerId="ADAL" clId="{AA744BAD-DEB8-4E8E-B95C-D3D4F6B9C78D}"/>
    <pc:docChg chg="undo redo custSel addSld delSld modSld sldOrd modSection">
      <pc:chgData name="Ethan Brown" userId="d5479059-2d82-405e-a324-378fc0880010" providerId="ADAL" clId="{AA744BAD-DEB8-4E8E-B95C-D3D4F6B9C78D}" dt="2024-07-09T12:23:57.730" v="1531" actId="20577"/>
      <pc:docMkLst>
        <pc:docMk/>
      </pc:docMkLst>
      <pc:sldChg chg="addSp modSp mod modAnim">
        <pc:chgData name="Ethan Brown" userId="d5479059-2d82-405e-a324-378fc0880010" providerId="ADAL" clId="{AA744BAD-DEB8-4E8E-B95C-D3D4F6B9C78D}" dt="2024-07-09T11:19:30.780" v="447"/>
        <pc:sldMkLst>
          <pc:docMk/>
          <pc:sldMk cId="3656324397" sldId="257"/>
        </pc:sldMkLst>
        <pc:spChg chg="add mod">
          <ac:chgData name="Ethan Brown" userId="d5479059-2d82-405e-a324-378fc0880010" providerId="ADAL" clId="{AA744BAD-DEB8-4E8E-B95C-D3D4F6B9C78D}" dt="2024-07-08T14:21:36.995" v="106" actId="1076"/>
          <ac:spMkLst>
            <pc:docMk/>
            <pc:sldMk cId="3656324397" sldId="257"/>
            <ac:spMk id="5" creationId="{E843BC9A-1FD3-0238-758E-5C231D0526DB}"/>
          </ac:spMkLst>
        </pc:spChg>
      </pc:sldChg>
      <pc:sldChg chg="addSp modSp">
        <pc:chgData name="Ethan Brown" userId="d5479059-2d82-405e-a324-378fc0880010" providerId="ADAL" clId="{AA744BAD-DEB8-4E8E-B95C-D3D4F6B9C78D}" dt="2024-07-08T14:22:00.655" v="112"/>
        <pc:sldMkLst>
          <pc:docMk/>
          <pc:sldMk cId="2387246602" sldId="258"/>
        </pc:sldMkLst>
        <pc:spChg chg="add mod">
          <ac:chgData name="Ethan Brown" userId="d5479059-2d82-405e-a324-378fc0880010" providerId="ADAL" clId="{AA744BAD-DEB8-4E8E-B95C-D3D4F6B9C78D}" dt="2024-07-08T14:22:00.655" v="112"/>
          <ac:spMkLst>
            <pc:docMk/>
            <pc:sldMk cId="2387246602" sldId="258"/>
            <ac:spMk id="2" creationId="{7E14119A-9BC2-5395-B725-512CBCC97173}"/>
          </ac:spMkLst>
        </pc:spChg>
      </pc:sldChg>
      <pc:sldChg chg="addSp modSp">
        <pc:chgData name="Ethan Brown" userId="d5479059-2d82-405e-a324-378fc0880010" providerId="ADAL" clId="{AA744BAD-DEB8-4E8E-B95C-D3D4F6B9C78D}" dt="2024-07-08T14:21:59.055" v="111"/>
        <pc:sldMkLst>
          <pc:docMk/>
          <pc:sldMk cId="3433849356" sldId="259"/>
        </pc:sldMkLst>
        <pc:spChg chg="add mod">
          <ac:chgData name="Ethan Brown" userId="d5479059-2d82-405e-a324-378fc0880010" providerId="ADAL" clId="{AA744BAD-DEB8-4E8E-B95C-D3D4F6B9C78D}" dt="2024-07-08T14:21:59.055" v="111"/>
          <ac:spMkLst>
            <pc:docMk/>
            <pc:sldMk cId="3433849356" sldId="259"/>
            <ac:spMk id="3" creationId="{8F058497-ED3E-6476-EC9B-81143E091874}"/>
          </ac:spMkLst>
        </pc:spChg>
      </pc:sldChg>
      <pc:sldChg chg="addSp modSp">
        <pc:chgData name="Ethan Brown" userId="d5479059-2d82-405e-a324-378fc0880010" providerId="ADAL" clId="{AA744BAD-DEB8-4E8E-B95C-D3D4F6B9C78D}" dt="2024-07-08T14:21:41.841" v="107"/>
        <pc:sldMkLst>
          <pc:docMk/>
          <pc:sldMk cId="1295436796" sldId="260"/>
        </pc:sldMkLst>
        <pc:spChg chg="add mod">
          <ac:chgData name="Ethan Brown" userId="d5479059-2d82-405e-a324-378fc0880010" providerId="ADAL" clId="{AA744BAD-DEB8-4E8E-B95C-D3D4F6B9C78D}" dt="2024-07-08T14:21:41.841" v="107"/>
          <ac:spMkLst>
            <pc:docMk/>
            <pc:sldMk cId="1295436796" sldId="260"/>
            <ac:spMk id="3" creationId="{0C19DB84-4E9D-3604-C3FA-2D778154D7FC}"/>
          </ac:spMkLst>
        </pc:spChg>
      </pc:sldChg>
      <pc:sldChg chg="addSp modSp">
        <pc:chgData name="Ethan Brown" userId="d5479059-2d82-405e-a324-378fc0880010" providerId="ADAL" clId="{AA744BAD-DEB8-4E8E-B95C-D3D4F6B9C78D}" dt="2024-07-08T14:22:16.672" v="120"/>
        <pc:sldMkLst>
          <pc:docMk/>
          <pc:sldMk cId="2670425331" sldId="262"/>
        </pc:sldMkLst>
        <pc:spChg chg="add mod">
          <ac:chgData name="Ethan Brown" userId="d5479059-2d82-405e-a324-378fc0880010" providerId="ADAL" clId="{AA744BAD-DEB8-4E8E-B95C-D3D4F6B9C78D}" dt="2024-07-08T14:22:16.672" v="120"/>
          <ac:spMkLst>
            <pc:docMk/>
            <pc:sldMk cId="2670425331" sldId="262"/>
            <ac:spMk id="4" creationId="{134C3A63-C72B-35F2-0B61-9763CAD573F0}"/>
          </ac:spMkLst>
        </pc:spChg>
      </pc:sldChg>
      <pc:sldChg chg="addSp delSp modSp mod">
        <pc:chgData name="Ethan Brown" userId="d5479059-2d82-405e-a324-378fc0880010" providerId="ADAL" clId="{AA744BAD-DEB8-4E8E-B95C-D3D4F6B9C78D}" dt="2024-07-08T14:28:08.077" v="247" actId="1076"/>
        <pc:sldMkLst>
          <pc:docMk/>
          <pc:sldMk cId="941751786" sldId="263"/>
        </pc:sldMkLst>
        <pc:spChg chg="mod">
          <ac:chgData name="Ethan Brown" userId="d5479059-2d82-405e-a324-378fc0880010" providerId="ADAL" clId="{AA744BAD-DEB8-4E8E-B95C-D3D4F6B9C78D}" dt="2024-07-08T14:19:16.152" v="62" actId="20577"/>
          <ac:spMkLst>
            <pc:docMk/>
            <pc:sldMk cId="941751786" sldId="263"/>
            <ac:spMk id="3" creationId="{A4BB0605-408E-D744-A03C-79A7BE753A91}"/>
          </ac:spMkLst>
        </pc:spChg>
        <pc:spChg chg="add mod">
          <ac:chgData name="Ethan Brown" userId="d5479059-2d82-405e-a324-378fc0880010" providerId="ADAL" clId="{AA744BAD-DEB8-4E8E-B95C-D3D4F6B9C78D}" dt="2024-07-08T14:22:18.054" v="121"/>
          <ac:spMkLst>
            <pc:docMk/>
            <pc:sldMk cId="941751786" sldId="263"/>
            <ac:spMk id="7" creationId="{F56DE76C-148E-0C2B-9732-F2FA3BA2501E}"/>
          </ac:spMkLst>
        </pc:spChg>
        <pc:spChg chg="add del mod">
          <ac:chgData name="Ethan Brown" userId="d5479059-2d82-405e-a324-378fc0880010" providerId="ADAL" clId="{AA744BAD-DEB8-4E8E-B95C-D3D4F6B9C78D}" dt="2024-07-08T14:24:32.122" v="153" actId="478"/>
          <ac:spMkLst>
            <pc:docMk/>
            <pc:sldMk cId="941751786" sldId="263"/>
            <ac:spMk id="8" creationId="{E45E854E-E32A-C006-1E2F-7B6884F39661}"/>
          </ac:spMkLst>
        </pc:spChg>
        <pc:spChg chg="add mod">
          <ac:chgData name="Ethan Brown" userId="d5479059-2d82-405e-a324-378fc0880010" providerId="ADAL" clId="{AA744BAD-DEB8-4E8E-B95C-D3D4F6B9C78D}" dt="2024-07-08T14:27:44.894" v="241" actId="403"/>
          <ac:spMkLst>
            <pc:docMk/>
            <pc:sldMk cId="941751786" sldId="263"/>
            <ac:spMk id="9" creationId="{710D2E0C-AEF8-AE5F-F2CD-FA6C56F6F91D}"/>
          </ac:spMkLst>
        </pc:spChg>
        <pc:spChg chg="add mod">
          <ac:chgData name="Ethan Brown" userId="d5479059-2d82-405e-a324-378fc0880010" providerId="ADAL" clId="{AA744BAD-DEB8-4E8E-B95C-D3D4F6B9C78D}" dt="2024-07-08T14:28:08.077" v="247" actId="1076"/>
          <ac:spMkLst>
            <pc:docMk/>
            <pc:sldMk cId="941751786" sldId="263"/>
            <ac:spMk id="10" creationId="{55FD1F20-7B9D-308C-A5EC-F9215A42C78D}"/>
          </ac:spMkLst>
        </pc:spChg>
        <pc:spChg chg="add mod">
          <ac:chgData name="Ethan Brown" userId="d5479059-2d82-405e-a324-378fc0880010" providerId="ADAL" clId="{AA744BAD-DEB8-4E8E-B95C-D3D4F6B9C78D}" dt="2024-07-08T14:27:44.894" v="241" actId="403"/>
          <ac:spMkLst>
            <pc:docMk/>
            <pc:sldMk cId="941751786" sldId="263"/>
            <ac:spMk id="11" creationId="{072E635C-8A3F-B7F5-88AE-46AA9681B626}"/>
          </ac:spMkLst>
        </pc:spChg>
        <pc:spChg chg="add mod">
          <ac:chgData name="Ethan Brown" userId="d5479059-2d82-405e-a324-378fc0880010" providerId="ADAL" clId="{AA744BAD-DEB8-4E8E-B95C-D3D4F6B9C78D}" dt="2024-07-08T14:28:04.123" v="246" actId="1076"/>
          <ac:spMkLst>
            <pc:docMk/>
            <pc:sldMk cId="941751786" sldId="263"/>
            <ac:spMk id="12" creationId="{80AEF880-9FB1-10FE-46F1-BA5C039CD1DC}"/>
          </ac:spMkLst>
        </pc:spChg>
        <pc:spChg chg="add mod">
          <ac:chgData name="Ethan Brown" userId="d5479059-2d82-405e-a324-378fc0880010" providerId="ADAL" clId="{AA744BAD-DEB8-4E8E-B95C-D3D4F6B9C78D}" dt="2024-07-08T14:27:44.894" v="241" actId="403"/>
          <ac:spMkLst>
            <pc:docMk/>
            <pc:sldMk cId="941751786" sldId="263"/>
            <ac:spMk id="13" creationId="{26C35531-1079-A43C-398A-5C1CDA68EB45}"/>
          </ac:spMkLst>
        </pc:spChg>
        <pc:spChg chg="add mod">
          <ac:chgData name="Ethan Brown" userId="d5479059-2d82-405e-a324-378fc0880010" providerId="ADAL" clId="{AA744BAD-DEB8-4E8E-B95C-D3D4F6B9C78D}" dt="2024-07-08T14:27:53.487" v="244" actId="1076"/>
          <ac:spMkLst>
            <pc:docMk/>
            <pc:sldMk cId="941751786" sldId="263"/>
            <ac:spMk id="16" creationId="{93DFCEC5-FC3F-4CA4-198D-FEC4FC368736}"/>
          </ac:spMkLst>
        </pc:spChg>
        <pc:spChg chg="add mod">
          <ac:chgData name="Ethan Brown" userId="d5479059-2d82-405e-a324-378fc0880010" providerId="ADAL" clId="{AA744BAD-DEB8-4E8E-B95C-D3D4F6B9C78D}" dt="2024-07-08T14:27:44.894" v="241" actId="403"/>
          <ac:spMkLst>
            <pc:docMk/>
            <pc:sldMk cId="941751786" sldId="263"/>
            <ac:spMk id="17" creationId="{CB1EE91F-BCFE-4F93-3CD5-A2C106B44415}"/>
          </ac:spMkLst>
        </pc:spChg>
        <pc:spChg chg="add mod">
          <ac:chgData name="Ethan Brown" userId="d5479059-2d82-405e-a324-378fc0880010" providerId="ADAL" clId="{AA744BAD-DEB8-4E8E-B95C-D3D4F6B9C78D}" dt="2024-07-08T14:27:57.971" v="245" actId="1076"/>
          <ac:spMkLst>
            <pc:docMk/>
            <pc:sldMk cId="941751786" sldId="263"/>
            <ac:spMk id="18" creationId="{AC124385-ED9F-8547-04CD-512AE34E9C73}"/>
          </ac:spMkLst>
        </pc:spChg>
        <pc:spChg chg="add mod">
          <ac:chgData name="Ethan Brown" userId="d5479059-2d82-405e-a324-378fc0880010" providerId="ADAL" clId="{AA744BAD-DEB8-4E8E-B95C-D3D4F6B9C78D}" dt="2024-07-08T14:27:44.894" v="241" actId="403"/>
          <ac:spMkLst>
            <pc:docMk/>
            <pc:sldMk cId="941751786" sldId="263"/>
            <ac:spMk id="19" creationId="{D3845CBB-C3A2-7E38-E3AE-A02A638079A4}"/>
          </ac:spMkLst>
        </pc:spChg>
        <pc:spChg chg="add del mod">
          <ac:chgData name="Ethan Brown" userId="d5479059-2d82-405e-a324-378fc0880010" providerId="ADAL" clId="{AA744BAD-DEB8-4E8E-B95C-D3D4F6B9C78D}" dt="2024-07-08T14:26:23.397" v="195" actId="478"/>
          <ac:spMkLst>
            <pc:docMk/>
            <pc:sldMk cId="941751786" sldId="263"/>
            <ac:spMk id="20" creationId="{A8872C6C-3325-A68F-94AC-DB5F1633C70F}"/>
          </ac:spMkLst>
        </pc:spChg>
        <pc:picChg chg="del">
          <ac:chgData name="Ethan Brown" userId="d5479059-2d82-405e-a324-378fc0880010" providerId="ADAL" clId="{AA744BAD-DEB8-4E8E-B95C-D3D4F6B9C78D}" dt="2024-07-08T14:23:12.261" v="148" actId="478"/>
          <ac:picMkLst>
            <pc:docMk/>
            <pc:sldMk cId="941751786" sldId="263"/>
            <ac:picMk id="5" creationId="{4D409496-451A-EA47-880D-4B8CC2D5898E}"/>
          </ac:picMkLst>
        </pc:picChg>
      </pc:sldChg>
      <pc:sldChg chg="addSp delSp modSp del mod">
        <pc:chgData name="Ethan Brown" userId="d5479059-2d82-405e-a324-378fc0880010" providerId="ADAL" clId="{AA744BAD-DEB8-4E8E-B95C-D3D4F6B9C78D}" dt="2024-07-09T11:38:56.818" v="448" actId="47"/>
        <pc:sldMkLst>
          <pc:docMk/>
          <pc:sldMk cId="4055225389" sldId="264"/>
        </pc:sldMkLst>
        <pc:spChg chg="add mod">
          <ac:chgData name="Ethan Brown" userId="d5479059-2d82-405e-a324-378fc0880010" providerId="ADAL" clId="{AA744BAD-DEB8-4E8E-B95C-D3D4F6B9C78D}" dt="2024-07-08T14:22:19.520" v="122"/>
          <ac:spMkLst>
            <pc:docMk/>
            <pc:sldMk cId="4055225389" sldId="264"/>
            <ac:spMk id="7" creationId="{3FB59E99-A4CA-8375-84D3-EF82FECAFC9B}"/>
          </ac:spMkLst>
        </pc:spChg>
        <pc:spChg chg="add mod">
          <ac:chgData name="Ethan Brown" userId="d5479059-2d82-405e-a324-378fc0880010" providerId="ADAL" clId="{AA744BAD-DEB8-4E8E-B95C-D3D4F6B9C78D}" dt="2024-07-09T10:32:54.051" v="377" actId="164"/>
          <ac:spMkLst>
            <pc:docMk/>
            <pc:sldMk cId="4055225389" sldId="264"/>
            <ac:spMk id="8" creationId="{F59A4244-9C2B-428C-E99A-724F051C540A}"/>
          </ac:spMkLst>
        </pc:spChg>
        <pc:spChg chg="add mod">
          <ac:chgData name="Ethan Brown" userId="d5479059-2d82-405e-a324-378fc0880010" providerId="ADAL" clId="{AA744BAD-DEB8-4E8E-B95C-D3D4F6B9C78D}" dt="2024-07-09T10:32:54.051" v="377" actId="164"/>
          <ac:spMkLst>
            <pc:docMk/>
            <pc:sldMk cId="4055225389" sldId="264"/>
            <ac:spMk id="9" creationId="{89895AD4-D8C9-0E03-6D39-5EDA3DF7DDB9}"/>
          </ac:spMkLst>
        </pc:spChg>
        <pc:spChg chg="add mod">
          <ac:chgData name="Ethan Brown" userId="d5479059-2d82-405e-a324-378fc0880010" providerId="ADAL" clId="{AA744BAD-DEB8-4E8E-B95C-D3D4F6B9C78D}" dt="2024-07-09T10:32:54.051" v="377" actId="164"/>
          <ac:spMkLst>
            <pc:docMk/>
            <pc:sldMk cId="4055225389" sldId="264"/>
            <ac:spMk id="10" creationId="{FD522633-3624-CC66-AFAB-85F1DDFDFB94}"/>
          </ac:spMkLst>
        </pc:spChg>
        <pc:spChg chg="add mod">
          <ac:chgData name="Ethan Brown" userId="d5479059-2d82-405e-a324-378fc0880010" providerId="ADAL" clId="{AA744BAD-DEB8-4E8E-B95C-D3D4F6B9C78D}" dt="2024-07-09T10:32:54.051" v="377" actId="164"/>
          <ac:spMkLst>
            <pc:docMk/>
            <pc:sldMk cId="4055225389" sldId="264"/>
            <ac:spMk id="11" creationId="{DA198EE9-CFA6-6667-E776-89156264171A}"/>
          </ac:spMkLst>
        </pc:spChg>
        <pc:spChg chg="add mod">
          <ac:chgData name="Ethan Brown" userId="d5479059-2d82-405e-a324-378fc0880010" providerId="ADAL" clId="{AA744BAD-DEB8-4E8E-B95C-D3D4F6B9C78D}" dt="2024-07-09T10:32:54.051" v="377" actId="164"/>
          <ac:spMkLst>
            <pc:docMk/>
            <pc:sldMk cId="4055225389" sldId="264"/>
            <ac:spMk id="12" creationId="{9564F47E-0033-5FDC-6CD2-70BE606870E4}"/>
          </ac:spMkLst>
        </pc:spChg>
        <pc:spChg chg="add mod">
          <ac:chgData name="Ethan Brown" userId="d5479059-2d82-405e-a324-378fc0880010" providerId="ADAL" clId="{AA744BAD-DEB8-4E8E-B95C-D3D4F6B9C78D}" dt="2024-07-09T10:32:54.051" v="377" actId="164"/>
          <ac:spMkLst>
            <pc:docMk/>
            <pc:sldMk cId="4055225389" sldId="264"/>
            <ac:spMk id="13" creationId="{BA677F5C-2EB1-86E4-4A7D-6E80BE04105F}"/>
          </ac:spMkLst>
        </pc:spChg>
        <pc:spChg chg="add mod">
          <ac:chgData name="Ethan Brown" userId="d5479059-2d82-405e-a324-378fc0880010" providerId="ADAL" clId="{AA744BAD-DEB8-4E8E-B95C-D3D4F6B9C78D}" dt="2024-07-09T10:32:54.051" v="377" actId="164"/>
          <ac:spMkLst>
            <pc:docMk/>
            <pc:sldMk cId="4055225389" sldId="264"/>
            <ac:spMk id="16" creationId="{5BA886F2-DAFC-C293-E9CC-72149458EBF5}"/>
          </ac:spMkLst>
        </pc:spChg>
        <pc:spChg chg="add mod">
          <ac:chgData name="Ethan Brown" userId="d5479059-2d82-405e-a324-378fc0880010" providerId="ADAL" clId="{AA744BAD-DEB8-4E8E-B95C-D3D4F6B9C78D}" dt="2024-07-09T10:32:54.051" v="377" actId="164"/>
          <ac:spMkLst>
            <pc:docMk/>
            <pc:sldMk cId="4055225389" sldId="264"/>
            <ac:spMk id="17" creationId="{B7E592AE-739A-172E-089C-6FA6B109E6AB}"/>
          </ac:spMkLst>
        </pc:spChg>
        <pc:spChg chg="add mod">
          <ac:chgData name="Ethan Brown" userId="d5479059-2d82-405e-a324-378fc0880010" providerId="ADAL" clId="{AA744BAD-DEB8-4E8E-B95C-D3D4F6B9C78D}" dt="2024-07-09T10:32:54.051" v="377" actId="164"/>
          <ac:spMkLst>
            <pc:docMk/>
            <pc:sldMk cId="4055225389" sldId="264"/>
            <ac:spMk id="18" creationId="{AACEE529-2CD9-563D-0F81-61075FA25EC2}"/>
          </ac:spMkLst>
        </pc:spChg>
        <pc:grpChg chg="add mod">
          <ac:chgData name="Ethan Brown" userId="d5479059-2d82-405e-a324-378fc0880010" providerId="ADAL" clId="{AA744BAD-DEB8-4E8E-B95C-D3D4F6B9C78D}" dt="2024-07-09T10:32:54.051" v="377" actId="164"/>
          <ac:grpSpMkLst>
            <pc:docMk/>
            <pc:sldMk cId="4055225389" sldId="264"/>
            <ac:grpSpMk id="4" creationId="{71BE0D43-4765-3117-A048-365EB9EA6DF5}"/>
          </ac:grpSpMkLst>
        </pc:grpChg>
        <pc:picChg chg="del">
          <ac:chgData name="Ethan Brown" userId="d5479059-2d82-405e-a324-378fc0880010" providerId="ADAL" clId="{AA744BAD-DEB8-4E8E-B95C-D3D4F6B9C78D}" dt="2024-07-08T14:23:18.255" v="149" actId="478"/>
          <ac:picMkLst>
            <pc:docMk/>
            <pc:sldMk cId="4055225389" sldId="264"/>
            <ac:picMk id="5" creationId="{4D409496-451A-EA47-880D-4B8CC2D5898E}"/>
          </ac:picMkLst>
        </pc:picChg>
      </pc:sldChg>
      <pc:sldChg chg="addSp delSp modSp mod">
        <pc:chgData name="Ethan Brown" userId="d5479059-2d82-405e-a324-378fc0880010" providerId="ADAL" clId="{AA744BAD-DEB8-4E8E-B95C-D3D4F6B9C78D}" dt="2024-07-08T14:22:20.958" v="123"/>
        <pc:sldMkLst>
          <pc:docMk/>
          <pc:sldMk cId="879855122" sldId="265"/>
        </pc:sldMkLst>
        <pc:spChg chg="del">
          <ac:chgData name="Ethan Brown" userId="d5479059-2d82-405e-a324-378fc0880010" providerId="ADAL" clId="{AA744BAD-DEB8-4E8E-B95C-D3D4F6B9C78D}" dt="2024-07-08T12:41:07.771" v="0" actId="478"/>
          <ac:spMkLst>
            <pc:docMk/>
            <pc:sldMk cId="879855122" sldId="265"/>
            <ac:spMk id="4" creationId="{E15DF7A2-89C1-1A4F-B5A6-AA50CDE6EBC6}"/>
          </ac:spMkLst>
        </pc:spChg>
        <pc:spChg chg="add mod">
          <ac:chgData name="Ethan Brown" userId="d5479059-2d82-405e-a324-378fc0880010" providerId="ADAL" clId="{AA744BAD-DEB8-4E8E-B95C-D3D4F6B9C78D}" dt="2024-07-08T14:22:20.958" v="123"/>
          <ac:spMkLst>
            <pc:docMk/>
            <pc:sldMk cId="879855122" sldId="265"/>
            <ac:spMk id="5" creationId="{15DB0C3F-958E-873B-A572-67E994E2CF5D}"/>
          </ac:spMkLst>
        </pc:spChg>
      </pc:sldChg>
      <pc:sldChg chg="addSp modSp">
        <pc:chgData name="Ethan Brown" userId="d5479059-2d82-405e-a324-378fc0880010" providerId="ADAL" clId="{AA744BAD-DEB8-4E8E-B95C-D3D4F6B9C78D}" dt="2024-07-08T14:22:29.491" v="130"/>
        <pc:sldMkLst>
          <pc:docMk/>
          <pc:sldMk cId="3882823844" sldId="349"/>
        </pc:sldMkLst>
        <pc:spChg chg="add mod">
          <ac:chgData name="Ethan Brown" userId="d5479059-2d82-405e-a324-378fc0880010" providerId="ADAL" clId="{AA744BAD-DEB8-4E8E-B95C-D3D4F6B9C78D}" dt="2024-07-08T14:22:29.491" v="130"/>
          <ac:spMkLst>
            <pc:docMk/>
            <pc:sldMk cId="3882823844" sldId="349"/>
            <ac:spMk id="5" creationId="{C77282EE-5FD2-D90B-DC0A-1FA82FF6862C}"/>
          </ac:spMkLst>
        </pc:spChg>
      </pc:sldChg>
      <pc:sldChg chg="addSp modSp">
        <pc:chgData name="Ethan Brown" userId="d5479059-2d82-405e-a324-378fc0880010" providerId="ADAL" clId="{AA744BAD-DEB8-4E8E-B95C-D3D4F6B9C78D}" dt="2024-07-08T14:22:31.072" v="131"/>
        <pc:sldMkLst>
          <pc:docMk/>
          <pc:sldMk cId="3073331181" sldId="350"/>
        </pc:sldMkLst>
        <pc:spChg chg="add mod">
          <ac:chgData name="Ethan Brown" userId="d5479059-2d82-405e-a324-378fc0880010" providerId="ADAL" clId="{AA744BAD-DEB8-4E8E-B95C-D3D4F6B9C78D}" dt="2024-07-08T14:22:31.072" v="131"/>
          <ac:spMkLst>
            <pc:docMk/>
            <pc:sldMk cId="3073331181" sldId="350"/>
            <ac:spMk id="4" creationId="{1D6EF944-79DA-0A98-9F3A-EDC9D21EDEE5}"/>
          </ac:spMkLst>
        </pc:spChg>
      </pc:sldChg>
      <pc:sldChg chg="addSp modSp">
        <pc:chgData name="Ethan Brown" userId="d5479059-2d82-405e-a324-378fc0880010" providerId="ADAL" clId="{AA744BAD-DEB8-4E8E-B95C-D3D4F6B9C78D}" dt="2024-07-08T14:22:32.263" v="132"/>
        <pc:sldMkLst>
          <pc:docMk/>
          <pc:sldMk cId="3737641756" sldId="352"/>
        </pc:sldMkLst>
        <pc:spChg chg="add mod">
          <ac:chgData name="Ethan Brown" userId="d5479059-2d82-405e-a324-378fc0880010" providerId="ADAL" clId="{AA744BAD-DEB8-4E8E-B95C-D3D4F6B9C78D}" dt="2024-07-08T14:22:32.263" v="132"/>
          <ac:spMkLst>
            <pc:docMk/>
            <pc:sldMk cId="3737641756" sldId="352"/>
            <ac:spMk id="5" creationId="{36EDFDC1-28D4-DD0E-2C70-47A8834701EA}"/>
          </ac:spMkLst>
        </pc:spChg>
      </pc:sldChg>
      <pc:sldChg chg="addSp modSp add del mod modAnim">
        <pc:chgData name="Ethan Brown" userId="d5479059-2d82-405e-a324-378fc0880010" providerId="ADAL" clId="{AA744BAD-DEB8-4E8E-B95C-D3D4F6B9C78D}" dt="2024-07-09T12:02:11.880" v="791" actId="403"/>
        <pc:sldMkLst>
          <pc:docMk/>
          <pc:sldMk cId="660658982" sldId="353"/>
        </pc:sldMkLst>
        <pc:spChg chg="mod">
          <ac:chgData name="Ethan Brown" userId="d5479059-2d82-405e-a324-378fc0880010" providerId="ADAL" clId="{AA744BAD-DEB8-4E8E-B95C-D3D4F6B9C78D}" dt="2024-07-09T12:02:11.880" v="791" actId="403"/>
          <ac:spMkLst>
            <pc:docMk/>
            <pc:sldMk cId="660658982" sldId="353"/>
            <ac:spMk id="3" creationId="{6B2F9E50-7B75-3E4A-98A5-11EDABBA5C2B}"/>
          </ac:spMkLst>
        </pc:spChg>
        <pc:spChg chg="add mod">
          <ac:chgData name="Ethan Brown" userId="d5479059-2d82-405e-a324-378fc0880010" providerId="ADAL" clId="{AA744BAD-DEB8-4E8E-B95C-D3D4F6B9C78D}" dt="2024-07-08T14:22:33.645" v="133"/>
          <ac:spMkLst>
            <pc:docMk/>
            <pc:sldMk cId="660658982" sldId="353"/>
            <ac:spMk id="5" creationId="{6D1AC68A-F2A5-BDD3-0833-7CD8BE2D7188}"/>
          </ac:spMkLst>
        </pc:spChg>
      </pc:sldChg>
      <pc:sldChg chg="addSp modSp del">
        <pc:chgData name="Ethan Brown" userId="d5479059-2d82-405e-a324-378fc0880010" providerId="ADAL" clId="{AA744BAD-DEB8-4E8E-B95C-D3D4F6B9C78D}" dt="2024-07-09T11:50:29.067" v="767" actId="47"/>
        <pc:sldMkLst>
          <pc:docMk/>
          <pc:sldMk cId="4133739427" sldId="354"/>
        </pc:sldMkLst>
        <pc:spChg chg="add mod">
          <ac:chgData name="Ethan Brown" userId="d5479059-2d82-405e-a324-378fc0880010" providerId="ADAL" clId="{AA744BAD-DEB8-4E8E-B95C-D3D4F6B9C78D}" dt="2024-07-08T14:22:34.810" v="134"/>
          <ac:spMkLst>
            <pc:docMk/>
            <pc:sldMk cId="4133739427" sldId="354"/>
            <ac:spMk id="5" creationId="{7D156290-CCEF-453B-AD58-E0DF82C77AAC}"/>
          </ac:spMkLst>
        </pc:spChg>
      </pc:sldChg>
      <pc:sldChg chg="addSp modSp">
        <pc:chgData name="Ethan Brown" userId="d5479059-2d82-405e-a324-378fc0880010" providerId="ADAL" clId="{AA744BAD-DEB8-4E8E-B95C-D3D4F6B9C78D}" dt="2024-07-08T14:22:36.091" v="135"/>
        <pc:sldMkLst>
          <pc:docMk/>
          <pc:sldMk cId="1863016064" sldId="355"/>
        </pc:sldMkLst>
        <pc:spChg chg="add mod">
          <ac:chgData name="Ethan Brown" userId="d5479059-2d82-405e-a324-378fc0880010" providerId="ADAL" clId="{AA744BAD-DEB8-4E8E-B95C-D3D4F6B9C78D}" dt="2024-07-08T14:22:36.091" v="135"/>
          <ac:spMkLst>
            <pc:docMk/>
            <pc:sldMk cId="1863016064" sldId="355"/>
            <ac:spMk id="5" creationId="{A2FF952B-C1BC-89BB-186D-F81D1F6DEBE8}"/>
          </ac:spMkLst>
        </pc:spChg>
      </pc:sldChg>
      <pc:sldChg chg="addSp modSp del">
        <pc:chgData name="Ethan Brown" userId="d5479059-2d82-405e-a324-378fc0880010" providerId="ADAL" clId="{AA744BAD-DEB8-4E8E-B95C-D3D4F6B9C78D}" dt="2024-07-09T11:48:10.044" v="732" actId="47"/>
        <pc:sldMkLst>
          <pc:docMk/>
          <pc:sldMk cId="3327391948" sldId="356"/>
        </pc:sldMkLst>
        <pc:spChg chg="add mod">
          <ac:chgData name="Ethan Brown" userId="d5479059-2d82-405e-a324-378fc0880010" providerId="ADAL" clId="{AA744BAD-DEB8-4E8E-B95C-D3D4F6B9C78D}" dt="2024-07-08T14:22:37.287" v="136"/>
          <ac:spMkLst>
            <pc:docMk/>
            <pc:sldMk cId="3327391948" sldId="356"/>
            <ac:spMk id="5" creationId="{7176D540-4DCB-DCFC-F7ED-98FFE1EAD7F2}"/>
          </ac:spMkLst>
        </pc:spChg>
      </pc:sldChg>
      <pc:sldChg chg="addSp modSp mod">
        <pc:chgData name="Ethan Brown" userId="d5479059-2d82-405e-a324-378fc0880010" providerId="ADAL" clId="{AA744BAD-DEB8-4E8E-B95C-D3D4F6B9C78D}" dt="2024-07-09T11:48:22.653" v="766" actId="20577"/>
        <pc:sldMkLst>
          <pc:docMk/>
          <pc:sldMk cId="2865076515" sldId="357"/>
        </pc:sldMkLst>
        <pc:spChg chg="mod">
          <ac:chgData name="Ethan Brown" userId="d5479059-2d82-405e-a324-378fc0880010" providerId="ADAL" clId="{AA744BAD-DEB8-4E8E-B95C-D3D4F6B9C78D}" dt="2024-07-09T11:48:22.653" v="766" actId="20577"/>
          <ac:spMkLst>
            <pc:docMk/>
            <pc:sldMk cId="2865076515" sldId="357"/>
            <ac:spMk id="3" creationId="{044D724E-01C8-EBF0-DF7D-20EE69C67B1E}"/>
          </ac:spMkLst>
        </pc:spChg>
        <pc:spChg chg="add mod">
          <ac:chgData name="Ethan Brown" userId="d5479059-2d82-405e-a324-378fc0880010" providerId="ADAL" clId="{AA744BAD-DEB8-4E8E-B95C-D3D4F6B9C78D}" dt="2024-07-08T14:22:38.505" v="137"/>
          <ac:spMkLst>
            <pc:docMk/>
            <pc:sldMk cId="2865076515" sldId="357"/>
            <ac:spMk id="5" creationId="{3C77721D-95AC-591A-C482-54778A5B58AD}"/>
          </ac:spMkLst>
        </pc:spChg>
      </pc:sldChg>
      <pc:sldChg chg="addSp modSp">
        <pc:chgData name="Ethan Brown" userId="d5479059-2d82-405e-a324-378fc0880010" providerId="ADAL" clId="{AA744BAD-DEB8-4E8E-B95C-D3D4F6B9C78D}" dt="2024-07-08T14:22:39.958" v="138"/>
        <pc:sldMkLst>
          <pc:docMk/>
          <pc:sldMk cId="2249430932" sldId="358"/>
        </pc:sldMkLst>
        <pc:spChg chg="add mod">
          <ac:chgData name="Ethan Brown" userId="d5479059-2d82-405e-a324-378fc0880010" providerId="ADAL" clId="{AA744BAD-DEB8-4E8E-B95C-D3D4F6B9C78D}" dt="2024-07-08T14:22:39.958" v="138"/>
          <ac:spMkLst>
            <pc:docMk/>
            <pc:sldMk cId="2249430932" sldId="358"/>
            <ac:spMk id="5" creationId="{D3EC0F6C-952D-A9DF-8EE9-473AA3B238A6}"/>
          </ac:spMkLst>
        </pc:spChg>
      </pc:sldChg>
      <pc:sldChg chg="addSp modSp">
        <pc:chgData name="Ethan Brown" userId="d5479059-2d82-405e-a324-378fc0880010" providerId="ADAL" clId="{AA744BAD-DEB8-4E8E-B95C-D3D4F6B9C78D}" dt="2024-07-08T14:22:41.337" v="139"/>
        <pc:sldMkLst>
          <pc:docMk/>
          <pc:sldMk cId="2849928073" sldId="359"/>
        </pc:sldMkLst>
        <pc:spChg chg="add mod">
          <ac:chgData name="Ethan Brown" userId="d5479059-2d82-405e-a324-378fc0880010" providerId="ADAL" clId="{AA744BAD-DEB8-4E8E-B95C-D3D4F6B9C78D}" dt="2024-07-08T14:22:41.337" v="139"/>
          <ac:spMkLst>
            <pc:docMk/>
            <pc:sldMk cId="2849928073" sldId="359"/>
            <ac:spMk id="4" creationId="{CF5705E2-D73E-7745-6C48-5290F050A536}"/>
          </ac:spMkLst>
        </pc:spChg>
      </pc:sldChg>
      <pc:sldChg chg="addSp modSp">
        <pc:chgData name="Ethan Brown" userId="d5479059-2d82-405e-a324-378fc0880010" providerId="ADAL" clId="{AA744BAD-DEB8-4E8E-B95C-D3D4F6B9C78D}" dt="2024-07-08T14:22:42.838" v="140"/>
        <pc:sldMkLst>
          <pc:docMk/>
          <pc:sldMk cId="2888779929" sldId="360"/>
        </pc:sldMkLst>
        <pc:spChg chg="add mod">
          <ac:chgData name="Ethan Brown" userId="d5479059-2d82-405e-a324-378fc0880010" providerId="ADAL" clId="{AA744BAD-DEB8-4E8E-B95C-D3D4F6B9C78D}" dt="2024-07-08T14:22:42.838" v="140"/>
          <ac:spMkLst>
            <pc:docMk/>
            <pc:sldMk cId="2888779929" sldId="360"/>
            <ac:spMk id="5" creationId="{53E32803-2CD1-DC71-BAA9-188AFD0D864D}"/>
          </ac:spMkLst>
        </pc:spChg>
      </pc:sldChg>
      <pc:sldChg chg="addSp delSp modSp mod ord">
        <pc:chgData name="Ethan Brown" userId="d5479059-2d82-405e-a324-378fc0880010" providerId="ADAL" clId="{AA744BAD-DEB8-4E8E-B95C-D3D4F6B9C78D}" dt="2024-07-09T10:36:50.037" v="416" actId="14100"/>
        <pc:sldMkLst>
          <pc:docMk/>
          <pc:sldMk cId="828564487" sldId="361"/>
        </pc:sldMkLst>
        <pc:spChg chg="mod">
          <ac:chgData name="Ethan Brown" userId="d5479059-2d82-405e-a324-378fc0880010" providerId="ADAL" clId="{AA744BAD-DEB8-4E8E-B95C-D3D4F6B9C78D}" dt="2024-07-09T10:36:50.037" v="416" actId="14100"/>
          <ac:spMkLst>
            <pc:docMk/>
            <pc:sldMk cId="828564487" sldId="361"/>
            <ac:spMk id="2" creationId="{82F8DB5B-CB82-DB6D-7280-8BA55FFCD112}"/>
          </ac:spMkLst>
        </pc:spChg>
        <pc:spChg chg="add mod">
          <ac:chgData name="Ethan Brown" userId="d5479059-2d82-405e-a324-378fc0880010" providerId="ADAL" clId="{AA744BAD-DEB8-4E8E-B95C-D3D4F6B9C78D}" dt="2024-07-08T14:22:47.480" v="143"/>
          <ac:spMkLst>
            <pc:docMk/>
            <pc:sldMk cId="828564487" sldId="361"/>
            <ac:spMk id="4" creationId="{6DED127D-A79C-7511-5148-3A784082FA40}"/>
          </ac:spMkLst>
        </pc:spChg>
        <pc:picChg chg="add del mod">
          <ac:chgData name="Ethan Brown" userId="d5479059-2d82-405e-a324-378fc0880010" providerId="ADAL" clId="{AA744BAD-DEB8-4E8E-B95C-D3D4F6B9C78D}" dt="2024-07-09T10:36:12.587" v="410" actId="1076"/>
          <ac:picMkLst>
            <pc:docMk/>
            <pc:sldMk cId="828564487" sldId="361"/>
            <ac:picMk id="5" creationId="{B3FA2F41-7F34-4740-D34B-0A1CDDC81586}"/>
          </ac:picMkLst>
        </pc:picChg>
      </pc:sldChg>
      <pc:sldChg chg="addSp modSp mod modAnim">
        <pc:chgData name="Ethan Brown" userId="d5479059-2d82-405e-a324-378fc0880010" providerId="ADAL" clId="{AA744BAD-DEB8-4E8E-B95C-D3D4F6B9C78D}" dt="2024-07-09T12:10:49.712" v="1162" actId="20577"/>
        <pc:sldMkLst>
          <pc:docMk/>
          <pc:sldMk cId="4104552334" sldId="362"/>
        </pc:sldMkLst>
        <pc:spChg chg="mod">
          <ac:chgData name="Ethan Brown" userId="d5479059-2d82-405e-a324-378fc0880010" providerId="ADAL" clId="{AA744BAD-DEB8-4E8E-B95C-D3D4F6B9C78D}" dt="2024-07-09T12:03:43.391" v="797" actId="1035"/>
          <ac:spMkLst>
            <pc:docMk/>
            <pc:sldMk cId="4104552334" sldId="362"/>
            <ac:spMk id="4" creationId="{7E21393C-E945-4455-3C3F-13290D3F2CE5}"/>
          </ac:spMkLst>
        </pc:spChg>
        <pc:spChg chg="add mod">
          <ac:chgData name="Ethan Brown" userId="d5479059-2d82-405e-a324-378fc0880010" providerId="ADAL" clId="{AA744BAD-DEB8-4E8E-B95C-D3D4F6B9C78D}" dt="2024-07-08T14:22:44.154" v="141"/>
          <ac:spMkLst>
            <pc:docMk/>
            <pc:sldMk cId="4104552334" sldId="362"/>
            <ac:spMk id="5" creationId="{F456D8E0-3B29-09F7-9DA0-0AF4F4E48FA7}"/>
          </ac:spMkLst>
        </pc:spChg>
        <pc:spChg chg="mod">
          <ac:chgData name="Ethan Brown" userId="d5479059-2d82-405e-a324-378fc0880010" providerId="ADAL" clId="{AA744BAD-DEB8-4E8E-B95C-D3D4F6B9C78D}" dt="2024-07-09T12:10:49.712" v="1162" actId="20577"/>
          <ac:spMkLst>
            <pc:docMk/>
            <pc:sldMk cId="4104552334" sldId="362"/>
            <ac:spMk id="6" creationId="{EB230918-1AD4-5E5C-C0B1-5EE42C4E3903}"/>
          </ac:spMkLst>
        </pc:spChg>
      </pc:sldChg>
      <pc:sldChg chg="addSp modSp mod modAnim">
        <pc:chgData name="Ethan Brown" userId="d5479059-2d82-405e-a324-378fc0880010" providerId="ADAL" clId="{AA744BAD-DEB8-4E8E-B95C-D3D4F6B9C78D}" dt="2024-07-09T12:20:57.942" v="1402" actId="20577"/>
        <pc:sldMkLst>
          <pc:docMk/>
          <pc:sldMk cId="1972923141" sldId="369"/>
        </pc:sldMkLst>
        <pc:spChg chg="mod">
          <ac:chgData name="Ethan Brown" userId="d5479059-2d82-405e-a324-378fc0880010" providerId="ADAL" clId="{AA744BAD-DEB8-4E8E-B95C-D3D4F6B9C78D}" dt="2024-07-09T12:20:57.942" v="1402" actId="20577"/>
          <ac:spMkLst>
            <pc:docMk/>
            <pc:sldMk cId="1972923141" sldId="369"/>
            <ac:spMk id="3" creationId="{044D724E-01C8-EBF0-DF7D-20EE69C67B1E}"/>
          </ac:spMkLst>
        </pc:spChg>
        <pc:spChg chg="add mod">
          <ac:chgData name="Ethan Brown" userId="d5479059-2d82-405e-a324-378fc0880010" providerId="ADAL" clId="{AA744BAD-DEB8-4E8E-B95C-D3D4F6B9C78D}" dt="2024-07-08T14:22:45.437" v="142"/>
          <ac:spMkLst>
            <pc:docMk/>
            <pc:sldMk cId="1972923141" sldId="369"/>
            <ac:spMk id="5" creationId="{2A2CA911-B85C-4C78-DB25-19D444D14535}"/>
          </ac:spMkLst>
        </pc:spChg>
      </pc:sldChg>
      <pc:sldChg chg="addSp modSp mod modAnim">
        <pc:chgData name="Ethan Brown" userId="d5479059-2d82-405e-a324-378fc0880010" providerId="ADAL" clId="{AA744BAD-DEB8-4E8E-B95C-D3D4F6B9C78D}" dt="2024-07-09T12:17:28.344" v="1333" actId="20577"/>
        <pc:sldMkLst>
          <pc:docMk/>
          <pc:sldMk cId="812105565" sldId="372"/>
        </pc:sldMkLst>
        <pc:spChg chg="mod">
          <ac:chgData name="Ethan Brown" userId="d5479059-2d82-405e-a324-378fc0880010" providerId="ADAL" clId="{AA744BAD-DEB8-4E8E-B95C-D3D4F6B9C78D}" dt="2024-07-09T12:17:28.344" v="1333" actId="20577"/>
          <ac:spMkLst>
            <pc:docMk/>
            <pc:sldMk cId="812105565" sldId="372"/>
            <ac:spMk id="3" creationId="{CE67830D-0B36-E3B4-CAD8-2DC559EC8A70}"/>
          </ac:spMkLst>
        </pc:spChg>
        <pc:spChg chg="add mod">
          <ac:chgData name="Ethan Brown" userId="d5479059-2d82-405e-a324-378fc0880010" providerId="ADAL" clId="{AA744BAD-DEB8-4E8E-B95C-D3D4F6B9C78D}" dt="2024-07-08T14:22:15.130" v="119"/>
          <ac:spMkLst>
            <pc:docMk/>
            <pc:sldMk cId="812105565" sldId="372"/>
            <ac:spMk id="4" creationId="{8F706AAF-385C-9039-5A0D-0FC37521C2BA}"/>
          </ac:spMkLst>
        </pc:spChg>
      </pc:sldChg>
      <pc:sldChg chg="addSp modSp">
        <pc:chgData name="Ethan Brown" userId="d5479059-2d82-405e-a324-378fc0880010" providerId="ADAL" clId="{AA744BAD-DEB8-4E8E-B95C-D3D4F6B9C78D}" dt="2024-07-08T14:21:53.405" v="110"/>
        <pc:sldMkLst>
          <pc:docMk/>
          <pc:sldMk cId="338559001" sldId="375"/>
        </pc:sldMkLst>
        <pc:spChg chg="add mod">
          <ac:chgData name="Ethan Brown" userId="d5479059-2d82-405e-a324-378fc0880010" providerId="ADAL" clId="{AA744BAD-DEB8-4E8E-B95C-D3D4F6B9C78D}" dt="2024-07-08T14:21:53.405" v="110"/>
          <ac:spMkLst>
            <pc:docMk/>
            <pc:sldMk cId="338559001" sldId="375"/>
            <ac:spMk id="3" creationId="{5A43DCE0-8477-F5A8-E4B9-1485C195B00B}"/>
          </ac:spMkLst>
        </pc:spChg>
      </pc:sldChg>
      <pc:sldChg chg="addSp modSp mod">
        <pc:chgData name="Ethan Brown" userId="d5479059-2d82-405e-a324-378fc0880010" providerId="ADAL" clId="{AA744BAD-DEB8-4E8E-B95C-D3D4F6B9C78D}" dt="2024-07-08T14:21:48.272" v="109" actId="1076"/>
        <pc:sldMkLst>
          <pc:docMk/>
          <pc:sldMk cId="3501627769" sldId="377"/>
        </pc:sldMkLst>
        <pc:spChg chg="add mod">
          <ac:chgData name="Ethan Brown" userId="d5479059-2d82-405e-a324-378fc0880010" providerId="ADAL" clId="{AA744BAD-DEB8-4E8E-B95C-D3D4F6B9C78D}" dt="2024-07-08T14:21:48.272" v="109" actId="1076"/>
          <ac:spMkLst>
            <pc:docMk/>
            <pc:sldMk cId="3501627769" sldId="377"/>
            <ac:spMk id="5" creationId="{BF401282-13BC-2550-D7E3-33020992C573}"/>
          </ac:spMkLst>
        </pc:spChg>
      </pc:sldChg>
      <pc:sldChg chg="addSp delSp modSp mod modAnim">
        <pc:chgData name="Ethan Brown" userId="d5479059-2d82-405e-a324-378fc0880010" providerId="ADAL" clId="{AA744BAD-DEB8-4E8E-B95C-D3D4F6B9C78D}" dt="2024-07-09T09:40:10.628" v="351" actId="20577"/>
        <pc:sldMkLst>
          <pc:docMk/>
          <pc:sldMk cId="2022284520" sldId="378"/>
        </pc:sldMkLst>
        <pc:spChg chg="add mod">
          <ac:chgData name="Ethan Brown" userId="d5479059-2d82-405e-a324-378fc0880010" providerId="ADAL" clId="{AA744BAD-DEB8-4E8E-B95C-D3D4F6B9C78D}" dt="2024-07-08T14:22:06.334" v="114"/>
          <ac:spMkLst>
            <pc:docMk/>
            <pc:sldMk cId="2022284520" sldId="378"/>
            <ac:spMk id="3" creationId="{57A5325D-49CF-4005-A26A-90037B050FE6}"/>
          </ac:spMkLst>
        </pc:spChg>
        <pc:spChg chg="add del">
          <ac:chgData name="Ethan Brown" userId="d5479059-2d82-405e-a324-378fc0880010" providerId="ADAL" clId="{AA744BAD-DEB8-4E8E-B95C-D3D4F6B9C78D}" dt="2024-07-08T14:22:05.700" v="113" actId="478"/>
          <ac:spMkLst>
            <pc:docMk/>
            <pc:sldMk cId="2022284520" sldId="378"/>
            <ac:spMk id="4" creationId="{F800C9AC-9198-7F45-96A0-40003AE1288F}"/>
          </ac:spMkLst>
        </pc:spChg>
        <pc:spChg chg="mod">
          <ac:chgData name="Ethan Brown" userId="d5479059-2d82-405e-a324-378fc0880010" providerId="ADAL" clId="{AA744BAD-DEB8-4E8E-B95C-D3D4F6B9C78D}" dt="2024-07-09T09:40:10.628" v="351" actId="20577"/>
          <ac:spMkLst>
            <pc:docMk/>
            <pc:sldMk cId="2022284520" sldId="378"/>
            <ac:spMk id="157" creationId="{00000000-0000-0000-0000-000000000000}"/>
          </ac:spMkLst>
        </pc:spChg>
      </pc:sldChg>
      <pc:sldChg chg="addSp modSp">
        <pc:chgData name="Ethan Brown" userId="d5479059-2d82-405e-a324-378fc0880010" providerId="ADAL" clId="{AA744BAD-DEB8-4E8E-B95C-D3D4F6B9C78D}" dt="2024-07-08T14:22:08.739" v="115"/>
        <pc:sldMkLst>
          <pc:docMk/>
          <pc:sldMk cId="1578518040" sldId="379"/>
        </pc:sldMkLst>
        <pc:spChg chg="add mod">
          <ac:chgData name="Ethan Brown" userId="d5479059-2d82-405e-a324-378fc0880010" providerId="ADAL" clId="{AA744BAD-DEB8-4E8E-B95C-D3D4F6B9C78D}" dt="2024-07-08T14:22:08.739" v="115"/>
          <ac:spMkLst>
            <pc:docMk/>
            <pc:sldMk cId="1578518040" sldId="379"/>
            <ac:spMk id="4" creationId="{BFF1BF6D-2294-1A09-119B-6B3C6A47BE46}"/>
          </ac:spMkLst>
        </pc:spChg>
      </pc:sldChg>
      <pc:sldChg chg="addSp modSp">
        <pc:chgData name="Ethan Brown" userId="d5479059-2d82-405e-a324-378fc0880010" providerId="ADAL" clId="{AA744BAD-DEB8-4E8E-B95C-D3D4F6B9C78D}" dt="2024-07-08T14:22:11.239" v="116"/>
        <pc:sldMkLst>
          <pc:docMk/>
          <pc:sldMk cId="2221300656" sldId="380"/>
        </pc:sldMkLst>
        <pc:spChg chg="add mod">
          <ac:chgData name="Ethan Brown" userId="d5479059-2d82-405e-a324-378fc0880010" providerId="ADAL" clId="{AA744BAD-DEB8-4E8E-B95C-D3D4F6B9C78D}" dt="2024-07-08T14:22:11.239" v="116"/>
          <ac:spMkLst>
            <pc:docMk/>
            <pc:sldMk cId="2221300656" sldId="380"/>
            <ac:spMk id="4" creationId="{AB851069-9051-7533-D3A8-757C25D77F82}"/>
          </ac:spMkLst>
        </pc:spChg>
      </pc:sldChg>
      <pc:sldChg chg="addSp modSp">
        <pc:chgData name="Ethan Brown" userId="d5479059-2d82-405e-a324-378fc0880010" providerId="ADAL" clId="{AA744BAD-DEB8-4E8E-B95C-D3D4F6B9C78D}" dt="2024-07-08T14:22:12.587" v="117"/>
        <pc:sldMkLst>
          <pc:docMk/>
          <pc:sldMk cId="366247693" sldId="381"/>
        </pc:sldMkLst>
        <pc:spChg chg="add mod">
          <ac:chgData name="Ethan Brown" userId="d5479059-2d82-405e-a324-378fc0880010" providerId="ADAL" clId="{AA744BAD-DEB8-4E8E-B95C-D3D4F6B9C78D}" dt="2024-07-08T14:22:12.587" v="117"/>
          <ac:spMkLst>
            <pc:docMk/>
            <pc:sldMk cId="366247693" sldId="381"/>
            <ac:spMk id="4" creationId="{DF2E3A78-653D-13B9-8458-19FF33B54F85}"/>
          </ac:spMkLst>
        </pc:spChg>
      </pc:sldChg>
      <pc:sldChg chg="addSp modSp">
        <pc:chgData name="Ethan Brown" userId="d5479059-2d82-405e-a324-378fc0880010" providerId="ADAL" clId="{AA744BAD-DEB8-4E8E-B95C-D3D4F6B9C78D}" dt="2024-07-08T14:22:22.177" v="124"/>
        <pc:sldMkLst>
          <pc:docMk/>
          <pc:sldMk cId="861029785" sldId="382"/>
        </pc:sldMkLst>
        <pc:spChg chg="add mod">
          <ac:chgData name="Ethan Brown" userId="d5479059-2d82-405e-a324-378fc0880010" providerId="ADAL" clId="{AA744BAD-DEB8-4E8E-B95C-D3D4F6B9C78D}" dt="2024-07-08T14:22:22.177" v="124"/>
          <ac:spMkLst>
            <pc:docMk/>
            <pc:sldMk cId="861029785" sldId="382"/>
            <ac:spMk id="2" creationId="{201648B3-461F-5B66-EA6D-D9C181EC5E06}"/>
          </ac:spMkLst>
        </pc:spChg>
      </pc:sldChg>
      <pc:sldChg chg="addSp modSp">
        <pc:chgData name="Ethan Brown" userId="d5479059-2d82-405e-a324-378fc0880010" providerId="ADAL" clId="{AA744BAD-DEB8-4E8E-B95C-D3D4F6B9C78D}" dt="2024-07-08T14:22:23.348" v="125"/>
        <pc:sldMkLst>
          <pc:docMk/>
          <pc:sldMk cId="3830076681" sldId="383"/>
        </pc:sldMkLst>
        <pc:spChg chg="add mod">
          <ac:chgData name="Ethan Brown" userId="d5479059-2d82-405e-a324-378fc0880010" providerId="ADAL" clId="{AA744BAD-DEB8-4E8E-B95C-D3D4F6B9C78D}" dt="2024-07-08T14:22:23.348" v="125"/>
          <ac:spMkLst>
            <pc:docMk/>
            <pc:sldMk cId="3830076681" sldId="383"/>
            <ac:spMk id="2" creationId="{BA6528AD-0D85-6714-62CD-16D58F27134E}"/>
          </ac:spMkLst>
        </pc:spChg>
      </pc:sldChg>
      <pc:sldChg chg="addSp modSp">
        <pc:chgData name="Ethan Brown" userId="d5479059-2d82-405e-a324-378fc0880010" providerId="ADAL" clId="{AA744BAD-DEB8-4E8E-B95C-D3D4F6B9C78D}" dt="2024-07-08T14:22:24.603" v="126"/>
        <pc:sldMkLst>
          <pc:docMk/>
          <pc:sldMk cId="3151833385" sldId="384"/>
        </pc:sldMkLst>
        <pc:spChg chg="add mod">
          <ac:chgData name="Ethan Brown" userId="d5479059-2d82-405e-a324-378fc0880010" providerId="ADAL" clId="{AA744BAD-DEB8-4E8E-B95C-D3D4F6B9C78D}" dt="2024-07-08T14:22:24.603" v="126"/>
          <ac:spMkLst>
            <pc:docMk/>
            <pc:sldMk cId="3151833385" sldId="384"/>
            <ac:spMk id="2" creationId="{97880529-5387-4681-B1EF-7ADA0D82BDEB}"/>
          </ac:spMkLst>
        </pc:spChg>
      </pc:sldChg>
      <pc:sldChg chg="addSp modSp">
        <pc:chgData name="Ethan Brown" userId="d5479059-2d82-405e-a324-378fc0880010" providerId="ADAL" clId="{AA744BAD-DEB8-4E8E-B95C-D3D4F6B9C78D}" dt="2024-07-08T14:22:25.664" v="127"/>
        <pc:sldMkLst>
          <pc:docMk/>
          <pc:sldMk cId="3820499037" sldId="385"/>
        </pc:sldMkLst>
        <pc:spChg chg="add mod">
          <ac:chgData name="Ethan Brown" userId="d5479059-2d82-405e-a324-378fc0880010" providerId="ADAL" clId="{AA744BAD-DEB8-4E8E-B95C-D3D4F6B9C78D}" dt="2024-07-08T14:22:25.664" v="127"/>
          <ac:spMkLst>
            <pc:docMk/>
            <pc:sldMk cId="3820499037" sldId="385"/>
            <ac:spMk id="2" creationId="{613D402C-0CF9-067F-3BAA-6AC2B1797C2E}"/>
          </ac:spMkLst>
        </pc:spChg>
      </pc:sldChg>
      <pc:sldChg chg="addSp modSp">
        <pc:chgData name="Ethan Brown" userId="d5479059-2d82-405e-a324-378fc0880010" providerId="ADAL" clId="{AA744BAD-DEB8-4E8E-B95C-D3D4F6B9C78D}" dt="2024-07-08T14:22:26.750" v="128"/>
        <pc:sldMkLst>
          <pc:docMk/>
          <pc:sldMk cId="3542044773" sldId="386"/>
        </pc:sldMkLst>
        <pc:spChg chg="add mod">
          <ac:chgData name="Ethan Brown" userId="d5479059-2d82-405e-a324-378fc0880010" providerId="ADAL" clId="{AA744BAD-DEB8-4E8E-B95C-D3D4F6B9C78D}" dt="2024-07-08T14:22:26.750" v="128"/>
          <ac:spMkLst>
            <pc:docMk/>
            <pc:sldMk cId="3542044773" sldId="386"/>
            <ac:spMk id="2" creationId="{EDFDC9E5-E547-FC57-D27A-42DB4AF0DF3D}"/>
          </ac:spMkLst>
        </pc:spChg>
      </pc:sldChg>
      <pc:sldChg chg="addSp modSp">
        <pc:chgData name="Ethan Brown" userId="d5479059-2d82-405e-a324-378fc0880010" providerId="ADAL" clId="{AA744BAD-DEB8-4E8E-B95C-D3D4F6B9C78D}" dt="2024-07-08T14:22:28.017" v="129"/>
        <pc:sldMkLst>
          <pc:docMk/>
          <pc:sldMk cId="2287391269" sldId="387"/>
        </pc:sldMkLst>
        <pc:spChg chg="add mod">
          <ac:chgData name="Ethan Brown" userId="d5479059-2d82-405e-a324-378fc0880010" providerId="ADAL" clId="{AA744BAD-DEB8-4E8E-B95C-D3D4F6B9C78D}" dt="2024-07-08T14:22:28.017" v="129"/>
          <ac:spMkLst>
            <pc:docMk/>
            <pc:sldMk cId="2287391269" sldId="387"/>
            <ac:spMk id="4" creationId="{485C76C4-8BE0-8275-D1C3-E6B01836C2A9}"/>
          </ac:spMkLst>
        </pc:spChg>
      </pc:sldChg>
      <pc:sldChg chg="addSp modSp">
        <pc:chgData name="Ethan Brown" userId="d5479059-2d82-405e-a324-378fc0880010" providerId="ADAL" clId="{AA744BAD-DEB8-4E8E-B95C-D3D4F6B9C78D}" dt="2024-07-08T14:22:13.826" v="118"/>
        <pc:sldMkLst>
          <pc:docMk/>
          <pc:sldMk cId="3789318646" sldId="388"/>
        </pc:sldMkLst>
        <pc:spChg chg="add mod">
          <ac:chgData name="Ethan Brown" userId="d5479059-2d82-405e-a324-378fc0880010" providerId="ADAL" clId="{AA744BAD-DEB8-4E8E-B95C-D3D4F6B9C78D}" dt="2024-07-08T14:22:13.826" v="118"/>
          <ac:spMkLst>
            <pc:docMk/>
            <pc:sldMk cId="3789318646" sldId="388"/>
            <ac:spMk id="5" creationId="{FEE188A7-290F-502B-FB63-755C05B77A8E}"/>
          </ac:spMkLst>
        </pc:spChg>
      </pc:sldChg>
      <pc:sldChg chg="addSp modSp">
        <pc:chgData name="Ethan Brown" userId="d5479059-2d82-405e-a324-378fc0880010" providerId="ADAL" clId="{AA744BAD-DEB8-4E8E-B95C-D3D4F6B9C78D}" dt="2024-07-08T14:22:50.395" v="144"/>
        <pc:sldMkLst>
          <pc:docMk/>
          <pc:sldMk cId="1949992373" sldId="389"/>
        </pc:sldMkLst>
        <pc:spChg chg="add mod">
          <ac:chgData name="Ethan Brown" userId="d5479059-2d82-405e-a324-378fc0880010" providerId="ADAL" clId="{AA744BAD-DEB8-4E8E-B95C-D3D4F6B9C78D}" dt="2024-07-08T14:22:50.395" v="144"/>
          <ac:spMkLst>
            <pc:docMk/>
            <pc:sldMk cId="1949992373" sldId="389"/>
            <ac:spMk id="4" creationId="{8BC55AF0-023A-0518-5ED8-BEE35BA3F466}"/>
          </ac:spMkLst>
        </pc:spChg>
      </pc:sldChg>
      <pc:sldChg chg="addSp modSp">
        <pc:chgData name="Ethan Brown" userId="d5479059-2d82-405e-a324-378fc0880010" providerId="ADAL" clId="{AA744BAD-DEB8-4E8E-B95C-D3D4F6B9C78D}" dt="2024-07-08T14:22:51.762" v="145"/>
        <pc:sldMkLst>
          <pc:docMk/>
          <pc:sldMk cId="1608662294" sldId="390"/>
        </pc:sldMkLst>
        <pc:spChg chg="add mod">
          <ac:chgData name="Ethan Brown" userId="d5479059-2d82-405e-a324-378fc0880010" providerId="ADAL" clId="{AA744BAD-DEB8-4E8E-B95C-D3D4F6B9C78D}" dt="2024-07-08T14:22:51.762" v="145"/>
          <ac:spMkLst>
            <pc:docMk/>
            <pc:sldMk cId="1608662294" sldId="390"/>
            <ac:spMk id="4" creationId="{1E688772-253C-74E6-2D42-8433A259C2A5}"/>
          </ac:spMkLst>
        </pc:spChg>
      </pc:sldChg>
      <pc:sldChg chg="addSp modSp mod">
        <pc:chgData name="Ethan Brown" userId="d5479059-2d82-405e-a324-378fc0880010" providerId="ADAL" clId="{AA744BAD-DEB8-4E8E-B95C-D3D4F6B9C78D}" dt="2024-07-08T14:23:00.374" v="147" actId="1076"/>
        <pc:sldMkLst>
          <pc:docMk/>
          <pc:sldMk cId="2207264327" sldId="391"/>
        </pc:sldMkLst>
        <pc:spChg chg="add mod">
          <ac:chgData name="Ethan Brown" userId="d5479059-2d82-405e-a324-378fc0880010" providerId="ADAL" clId="{AA744BAD-DEB8-4E8E-B95C-D3D4F6B9C78D}" dt="2024-07-08T14:23:00.374" v="147" actId="1076"/>
          <ac:spMkLst>
            <pc:docMk/>
            <pc:sldMk cId="2207264327" sldId="391"/>
            <ac:spMk id="4" creationId="{AAC7382B-B410-6620-84D8-EA7569D6E766}"/>
          </ac:spMkLst>
        </pc:spChg>
      </pc:sldChg>
      <pc:sldChg chg="addSp delSp modSp new mod setBg">
        <pc:chgData name="Ethan Brown" userId="d5479059-2d82-405e-a324-378fc0880010" providerId="ADAL" clId="{AA744BAD-DEB8-4E8E-B95C-D3D4F6B9C78D}" dt="2024-07-09T10:38:53.193" v="436" actId="14100"/>
        <pc:sldMkLst>
          <pc:docMk/>
          <pc:sldMk cId="1709712709" sldId="392"/>
        </pc:sldMkLst>
        <pc:spChg chg="mod">
          <ac:chgData name="Ethan Brown" userId="d5479059-2d82-405e-a324-378fc0880010" providerId="ADAL" clId="{AA744BAD-DEB8-4E8E-B95C-D3D4F6B9C78D}" dt="2024-07-09T10:33:02.833" v="378"/>
          <ac:spMkLst>
            <pc:docMk/>
            <pc:sldMk cId="1709712709" sldId="392"/>
            <ac:spMk id="5" creationId="{7588C65F-50BD-A617-1CEC-8EDF0E3BF9A0}"/>
          </ac:spMkLst>
        </pc:spChg>
        <pc:spChg chg="mod">
          <ac:chgData name="Ethan Brown" userId="d5479059-2d82-405e-a324-378fc0880010" providerId="ADAL" clId="{AA744BAD-DEB8-4E8E-B95C-D3D4F6B9C78D}" dt="2024-07-09T10:33:02.833" v="378"/>
          <ac:spMkLst>
            <pc:docMk/>
            <pc:sldMk cId="1709712709" sldId="392"/>
            <ac:spMk id="6" creationId="{EC638383-7A3B-8CBA-4CAD-40C36E97EC9F}"/>
          </ac:spMkLst>
        </pc:spChg>
        <pc:spChg chg="mod">
          <ac:chgData name="Ethan Brown" userId="d5479059-2d82-405e-a324-378fc0880010" providerId="ADAL" clId="{AA744BAD-DEB8-4E8E-B95C-D3D4F6B9C78D}" dt="2024-07-09T10:33:02.833" v="378"/>
          <ac:spMkLst>
            <pc:docMk/>
            <pc:sldMk cId="1709712709" sldId="392"/>
            <ac:spMk id="7" creationId="{F4CAA6B3-01E3-9191-0434-4F1D40965112}"/>
          </ac:spMkLst>
        </pc:spChg>
        <pc:spChg chg="mod">
          <ac:chgData name="Ethan Brown" userId="d5479059-2d82-405e-a324-378fc0880010" providerId="ADAL" clId="{AA744BAD-DEB8-4E8E-B95C-D3D4F6B9C78D}" dt="2024-07-09T10:33:02.833" v="378"/>
          <ac:spMkLst>
            <pc:docMk/>
            <pc:sldMk cId="1709712709" sldId="392"/>
            <ac:spMk id="8" creationId="{C0469FBC-035E-6836-3CFF-62F981B48929}"/>
          </ac:spMkLst>
        </pc:spChg>
        <pc:spChg chg="mod">
          <ac:chgData name="Ethan Brown" userId="d5479059-2d82-405e-a324-378fc0880010" providerId="ADAL" clId="{AA744BAD-DEB8-4E8E-B95C-D3D4F6B9C78D}" dt="2024-07-09T10:33:02.833" v="378"/>
          <ac:spMkLst>
            <pc:docMk/>
            <pc:sldMk cId="1709712709" sldId="392"/>
            <ac:spMk id="9" creationId="{20F909D4-0B38-0A82-6CFF-F48BBBFB4081}"/>
          </ac:spMkLst>
        </pc:spChg>
        <pc:spChg chg="del mod">
          <ac:chgData name="Ethan Brown" userId="d5479059-2d82-405e-a324-378fc0880010" providerId="ADAL" clId="{AA744BAD-DEB8-4E8E-B95C-D3D4F6B9C78D}" dt="2024-07-09T10:38:47.154" v="435" actId="478"/>
          <ac:spMkLst>
            <pc:docMk/>
            <pc:sldMk cId="1709712709" sldId="392"/>
            <ac:spMk id="10" creationId="{28610FFE-D6B9-63C6-D910-59A5A8826F5D}"/>
          </ac:spMkLst>
        </pc:spChg>
        <pc:spChg chg="del mod">
          <ac:chgData name="Ethan Brown" userId="d5479059-2d82-405e-a324-378fc0880010" providerId="ADAL" clId="{AA744BAD-DEB8-4E8E-B95C-D3D4F6B9C78D}" dt="2024-07-09T10:38:35.870" v="432" actId="478"/>
          <ac:spMkLst>
            <pc:docMk/>
            <pc:sldMk cId="1709712709" sldId="392"/>
            <ac:spMk id="11" creationId="{E9927422-AFFC-F70B-0BEF-DA26F410F4B0}"/>
          </ac:spMkLst>
        </pc:spChg>
        <pc:spChg chg="del mod">
          <ac:chgData name="Ethan Brown" userId="d5479059-2d82-405e-a324-378fc0880010" providerId="ADAL" clId="{AA744BAD-DEB8-4E8E-B95C-D3D4F6B9C78D}" dt="2024-07-09T10:38:38.774" v="433" actId="478"/>
          <ac:spMkLst>
            <pc:docMk/>
            <pc:sldMk cId="1709712709" sldId="392"/>
            <ac:spMk id="12" creationId="{B06EE18A-3A31-772B-49AA-0081AD09312E}"/>
          </ac:spMkLst>
        </pc:spChg>
        <pc:spChg chg="del mod">
          <ac:chgData name="Ethan Brown" userId="d5479059-2d82-405e-a324-378fc0880010" providerId="ADAL" clId="{AA744BAD-DEB8-4E8E-B95C-D3D4F6B9C78D}" dt="2024-07-09T10:38:44.050" v="434" actId="478"/>
          <ac:spMkLst>
            <pc:docMk/>
            <pc:sldMk cId="1709712709" sldId="392"/>
            <ac:spMk id="13" creationId="{B165544B-45A0-03C6-E5B2-45415DDB43AB}"/>
          </ac:spMkLst>
        </pc:spChg>
        <pc:spChg chg="add mod ord">
          <ac:chgData name="Ethan Brown" userId="d5479059-2d82-405e-a324-378fc0880010" providerId="ADAL" clId="{AA744BAD-DEB8-4E8E-B95C-D3D4F6B9C78D}" dt="2024-07-09T10:38:53.193" v="436" actId="14100"/>
          <ac:spMkLst>
            <pc:docMk/>
            <pc:sldMk cId="1709712709" sldId="392"/>
            <ac:spMk id="14" creationId="{67FFA802-1A23-C9A0-C385-B87D50036560}"/>
          </ac:spMkLst>
        </pc:spChg>
        <pc:grpChg chg="add mod">
          <ac:chgData name="Ethan Brown" userId="d5479059-2d82-405e-a324-378fc0880010" providerId="ADAL" clId="{AA744BAD-DEB8-4E8E-B95C-D3D4F6B9C78D}" dt="2024-07-09T10:33:02.833" v="378"/>
          <ac:grpSpMkLst>
            <pc:docMk/>
            <pc:sldMk cId="1709712709" sldId="392"/>
            <ac:grpSpMk id="4" creationId="{2DDDF7E9-19D6-FB9E-9A90-5CAFEED49AF3}"/>
          </ac:grpSpMkLst>
        </pc:grpChg>
        <pc:picChg chg="add mod">
          <ac:chgData name="Ethan Brown" userId="d5479059-2d82-405e-a324-378fc0880010" providerId="ADAL" clId="{AA744BAD-DEB8-4E8E-B95C-D3D4F6B9C78D}" dt="2024-07-09T10:32:32.215" v="376" actId="1076"/>
          <ac:picMkLst>
            <pc:docMk/>
            <pc:sldMk cId="1709712709" sldId="392"/>
            <ac:picMk id="1026" creationId="{7865B8A4-9A64-2689-C31D-2DF91BB6780A}"/>
          </ac:picMkLst>
        </pc:picChg>
      </pc:sldChg>
      <pc:sldChg chg="addSp delSp modSp add mod">
        <pc:chgData name="Ethan Brown" userId="d5479059-2d82-405e-a324-378fc0880010" providerId="ADAL" clId="{AA744BAD-DEB8-4E8E-B95C-D3D4F6B9C78D}" dt="2024-07-09T10:44:13.278" v="446" actId="1036"/>
        <pc:sldMkLst>
          <pc:docMk/>
          <pc:sldMk cId="2839192804" sldId="393"/>
        </pc:sldMkLst>
        <pc:spChg chg="del">
          <ac:chgData name="Ethan Brown" userId="d5479059-2d82-405e-a324-378fc0880010" providerId="ADAL" clId="{AA744BAD-DEB8-4E8E-B95C-D3D4F6B9C78D}" dt="2024-07-09T10:35:14.825" v="396"/>
          <ac:spMkLst>
            <pc:docMk/>
            <pc:sldMk cId="2839192804" sldId="393"/>
            <ac:spMk id="3" creationId="{B5AC6DC2-300B-7FF0-DA1F-2F0DD1BB2E1C}"/>
          </ac:spMkLst>
        </pc:spChg>
        <pc:spChg chg="mod">
          <ac:chgData name="Ethan Brown" userId="d5479059-2d82-405e-a324-378fc0880010" providerId="ADAL" clId="{AA744BAD-DEB8-4E8E-B95C-D3D4F6B9C78D}" dt="2024-07-09T10:33:52.486" v="385"/>
          <ac:spMkLst>
            <pc:docMk/>
            <pc:sldMk cId="2839192804" sldId="393"/>
            <ac:spMk id="5" creationId="{6E4C5F76-F3C9-370F-A9C5-F84140775B70}"/>
          </ac:spMkLst>
        </pc:spChg>
        <pc:spChg chg="mod">
          <ac:chgData name="Ethan Brown" userId="d5479059-2d82-405e-a324-378fc0880010" providerId="ADAL" clId="{AA744BAD-DEB8-4E8E-B95C-D3D4F6B9C78D}" dt="2024-07-09T10:33:52.486" v="385"/>
          <ac:spMkLst>
            <pc:docMk/>
            <pc:sldMk cId="2839192804" sldId="393"/>
            <ac:spMk id="6" creationId="{DA1456AC-FBF0-1E5D-2293-DF751808FE32}"/>
          </ac:spMkLst>
        </pc:spChg>
        <pc:spChg chg="mod">
          <ac:chgData name="Ethan Brown" userId="d5479059-2d82-405e-a324-378fc0880010" providerId="ADAL" clId="{AA744BAD-DEB8-4E8E-B95C-D3D4F6B9C78D}" dt="2024-07-09T10:33:52.486" v="385"/>
          <ac:spMkLst>
            <pc:docMk/>
            <pc:sldMk cId="2839192804" sldId="393"/>
            <ac:spMk id="7" creationId="{7911220C-A7C8-5E77-E58C-F34CC728756E}"/>
          </ac:spMkLst>
        </pc:spChg>
        <pc:spChg chg="mod">
          <ac:chgData name="Ethan Brown" userId="d5479059-2d82-405e-a324-378fc0880010" providerId="ADAL" clId="{AA744BAD-DEB8-4E8E-B95C-D3D4F6B9C78D}" dt="2024-07-09T10:33:52.486" v="385"/>
          <ac:spMkLst>
            <pc:docMk/>
            <pc:sldMk cId="2839192804" sldId="393"/>
            <ac:spMk id="8" creationId="{8FA4EF13-52AC-D000-D709-36B59BDBC654}"/>
          </ac:spMkLst>
        </pc:spChg>
        <pc:spChg chg="mod">
          <ac:chgData name="Ethan Brown" userId="d5479059-2d82-405e-a324-378fc0880010" providerId="ADAL" clId="{AA744BAD-DEB8-4E8E-B95C-D3D4F6B9C78D}" dt="2024-07-09T10:33:52.486" v="385"/>
          <ac:spMkLst>
            <pc:docMk/>
            <pc:sldMk cId="2839192804" sldId="393"/>
            <ac:spMk id="9" creationId="{DA40FB91-E702-AC35-E977-7858D8665F77}"/>
          </ac:spMkLst>
        </pc:spChg>
        <pc:spChg chg="mod">
          <ac:chgData name="Ethan Brown" userId="d5479059-2d82-405e-a324-378fc0880010" providerId="ADAL" clId="{AA744BAD-DEB8-4E8E-B95C-D3D4F6B9C78D}" dt="2024-07-09T10:33:52.486" v="385"/>
          <ac:spMkLst>
            <pc:docMk/>
            <pc:sldMk cId="2839192804" sldId="393"/>
            <ac:spMk id="10" creationId="{3900B43D-6AFA-1316-B32A-8FE26AF4E09D}"/>
          </ac:spMkLst>
        </pc:spChg>
        <pc:spChg chg="mod">
          <ac:chgData name="Ethan Brown" userId="d5479059-2d82-405e-a324-378fc0880010" providerId="ADAL" clId="{AA744BAD-DEB8-4E8E-B95C-D3D4F6B9C78D}" dt="2024-07-09T10:33:52.486" v="385"/>
          <ac:spMkLst>
            <pc:docMk/>
            <pc:sldMk cId="2839192804" sldId="393"/>
            <ac:spMk id="11" creationId="{E1A00EC2-C8D4-CC19-702E-D9B8007918AD}"/>
          </ac:spMkLst>
        </pc:spChg>
        <pc:spChg chg="mod">
          <ac:chgData name="Ethan Brown" userId="d5479059-2d82-405e-a324-378fc0880010" providerId="ADAL" clId="{AA744BAD-DEB8-4E8E-B95C-D3D4F6B9C78D}" dt="2024-07-09T10:33:52.486" v="385"/>
          <ac:spMkLst>
            <pc:docMk/>
            <pc:sldMk cId="2839192804" sldId="393"/>
            <ac:spMk id="12" creationId="{A7C2F266-7498-6E37-A422-34F7B1FEF1AE}"/>
          </ac:spMkLst>
        </pc:spChg>
        <pc:spChg chg="mod">
          <ac:chgData name="Ethan Brown" userId="d5479059-2d82-405e-a324-378fc0880010" providerId="ADAL" clId="{AA744BAD-DEB8-4E8E-B95C-D3D4F6B9C78D}" dt="2024-07-09T10:33:52.486" v="385"/>
          <ac:spMkLst>
            <pc:docMk/>
            <pc:sldMk cId="2839192804" sldId="393"/>
            <ac:spMk id="13" creationId="{03E1B6A9-46DA-61F5-4540-1E6865584499}"/>
          </ac:spMkLst>
        </pc:spChg>
        <pc:spChg chg="add mod">
          <ac:chgData name="Ethan Brown" userId="d5479059-2d82-405e-a324-378fc0880010" providerId="ADAL" clId="{AA744BAD-DEB8-4E8E-B95C-D3D4F6B9C78D}" dt="2024-07-09T10:34:33.575" v="386"/>
          <ac:spMkLst>
            <pc:docMk/>
            <pc:sldMk cId="2839192804" sldId="393"/>
            <ac:spMk id="14" creationId="{3B8D843B-239B-E86A-2B25-3390FDD03C5A}"/>
          </ac:spMkLst>
        </pc:spChg>
        <pc:spChg chg="add mod">
          <ac:chgData name="Ethan Brown" userId="d5479059-2d82-405e-a324-378fc0880010" providerId="ADAL" clId="{AA744BAD-DEB8-4E8E-B95C-D3D4F6B9C78D}" dt="2024-07-09T10:35:13.049" v="395" actId="27636"/>
          <ac:spMkLst>
            <pc:docMk/>
            <pc:sldMk cId="2839192804" sldId="393"/>
            <ac:spMk id="15" creationId="{72DD730F-0D1B-197D-A4E0-4DBFEBD0C2B8}"/>
          </ac:spMkLst>
        </pc:spChg>
        <pc:spChg chg="add mod">
          <ac:chgData name="Ethan Brown" userId="d5479059-2d82-405e-a324-378fc0880010" providerId="ADAL" clId="{AA744BAD-DEB8-4E8E-B95C-D3D4F6B9C78D}" dt="2024-07-09T10:35:33.043" v="404" actId="14100"/>
          <ac:spMkLst>
            <pc:docMk/>
            <pc:sldMk cId="2839192804" sldId="393"/>
            <ac:spMk id="16" creationId="{58A5820B-2345-EE97-3A95-DBFF62C1E3A9}"/>
          </ac:spMkLst>
        </pc:spChg>
        <pc:spChg chg="add mod">
          <ac:chgData name="Ethan Brown" userId="d5479059-2d82-405e-a324-378fc0880010" providerId="ADAL" clId="{AA744BAD-DEB8-4E8E-B95C-D3D4F6B9C78D}" dt="2024-07-09T10:38:30.229" v="431" actId="164"/>
          <ac:spMkLst>
            <pc:docMk/>
            <pc:sldMk cId="2839192804" sldId="393"/>
            <ac:spMk id="17" creationId="{A310A0E4-C560-9610-7C86-4F770B3B9BCC}"/>
          </ac:spMkLst>
        </pc:spChg>
        <pc:spChg chg="del mod">
          <ac:chgData name="Ethan Brown" userId="d5479059-2d82-405e-a324-378fc0880010" providerId="ADAL" clId="{AA744BAD-DEB8-4E8E-B95C-D3D4F6B9C78D}" dt="2024-07-09T10:37:50.050" v="420" actId="478"/>
          <ac:spMkLst>
            <pc:docMk/>
            <pc:sldMk cId="2839192804" sldId="393"/>
            <ac:spMk id="19" creationId="{905F6B8F-4564-BE57-04C6-8B7FE460143A}"/>
          </ac:spMkLst>
        </pc:spChg>
        <pc:spChg chg="del mod">
          <ac:chgData name="Ethan Brown" userId="d5479059-2d82-405e-a324-378fc0880010" providerId="ADAL" clId="{AA744BAD-DEB8-4E8E-B95C-D3D4F6B9C78D}" dt="2024-07-09T10:37:56.137" v="423" actId="478"/>
          <ac:spMkLst>
            <pc:docMk/>
            <pc:sldMk cId="2839192804" sldId="393"/>
            <ac:spMk id="20" creationId="{F4A877B4-7CB6-0A1A-9EE5-627879BFF0FE}"/>
          </ac:spMkLst>
        </pc:spChg>
        <pc:spChg chg="del mod">
          <ac:chgData name="Ethan Brown" userId="d5479059-2d82-405e-a324-378fc0880010" providerId="ADAL" clId="{AA744BAD-DEB8-4E8E-B95C-D3D4F6B9C78D}" dt="2024-07-09T10:38:01.784" v="425" actId="478"/>
          <ac:spMkLst>
            <pc:docMk/>
            <pc:sldMk cId="2839192804" sldId="393"/>
            <ac:spMk id="21" creationId="{44748C7C-77B8-202C-0EFF-6580001388AA}"/>
          </ac:spMkLst>
        </pc:spChg>
        <pc:spChg chg="del mod">
          <ac:chgData name="Ethan Brown" userId="d5479059-2d82-405e-a324-378fc0880010" providerId="ADAL" clId="{AA744BAD-DEB8-4E8E-B95C-D3D4F6B9C78D}" dt="2024-07-09T10:38:04.532" v="426" actId="478"/>
          <ac:spMkLst>
            <pc:docMk/>
            <pc:sldMk cId="2839192804" sldId="393"/>
            <ac:spMk id="22" creationId="{FBBEC301-40D4-33FF-EDE8-4D048DD98E11}"/>
          </ac:spMkLst>
        </pc:spChg>
        <pc:spChg chg="del mod">
          <ac:chgData name="Ethan Brown" userId="d5479059-2d82-405e-a324-378fc0880010" providerId="ADAL" clId="{AA744BAD-DEB8-4E8E-B95C-D3D4F6B9C78D}" dt="2024-07-09T10:38:08.273" v="427" actId="478"/>
          <ac:spMkLst>
            <pc:docMk/>
            <pc:sldMk cId="2839192804" sldId="393"/>
            <ac:spMk id="23" creationId="{21350B83-6174-0418-2568-8A14D9FF6869}"/>
          </ac:spMkLst>
        </pc:spChg>
        <pc:spChg chg="del mod">
          <ac:chgData name="Ethan Brown" userId="d5479059-2d82-405e-a324-378fc0880010" providerId="ADAL" clId="{AA744BAD-DEB8-4E8E-B95C-D3D4F6B9C78D}" dt="2024-07-09T10:38:13.790" v="428" actId="478"/>
          <ac:spMkLst>
            <pc:docMk/>
            <pc:sldMk cId="2839192804" sldId="393"/>
            <ac:spMk id="24" creationId="{238B56B8-FDFF-44FC-B486-490A9CDA6C32}"/>
          </ac:spMkLst>
        </pc:spChg>
        <pc:spChg chg="mod">
          <ac:chgData name="Ethan Brown" userId="d5479059-2d82-405e-a324-378fc0880010" providerId="ADAL" clId="{AA744BAD-DEB8-4E8E-B95C-D3D4F6B9C78D}" dt="2024-07-09T10:37:44.580" v="418"/>
          <ac:spMkLst>
            <pc:docMk/>
            <pc:sldMk cId="2839192804" sldId="393"/>
            <ac:spMk id="25" creationId="{A0F1B29D-C935-3E4D-3740-5998CBF9F734}"/>
          </ac:spMkLst>
        </pc:spChg>
        <pc:spChg chg="mod">
          <ac:chgData name="Ethan Brown" userId="d5479059-2d82-405e-a324-378fc0880010" providerId="ADAL" clId="{AA744BAD-DEB8-4E8E-B95C-D3D4F6B9C78D}" dt="2024-07-09T10:37:44.580" v="418"/>
          <ac:spMkLst>
            <pc:docMk/>
            <pc:sldMk cId="2839192804" sldId="393"/>
            <ac:spMk id="26" creationId="{13BE8467-C400-D364-0684-38939D918455}"/>
          </ac:spMkLst>
        </pc:spChg>
        <pc:spChg chg="mod">
          <ac:chgData name="Ethan Brown" userId="d5479059-2d82-405e-a324-378fc0880010" providerId="ADAL" clId="{AA744BAD-DEB8-4E8E-B95C-D3D4F6B9C78D}" dt="2024-07-09T10:37:44.580" v="418"/>
          <ac:spMkLst>
            <pc:docMk/>
            <pc:sldMk cId="2839192804" sldId="393"/>
            <ac:spMk id="27" creationId="{69F2CCC5-F503-FB90-C4A6-9444C693F9D6}"/>
          </ac:spMkLst>
        </pc:spChg>
        <pc:grpChg chg="add mod">
          <ac:chgData name="Ethan Brown" userId="d5479059-2d82-405e-a324-378fc0880010" providerId="ADAL" clId="{AA744BAD-DEB8-4E8E-B95C-D3D4F6B9C78D}" dt="2024-07-09T10:33:52.486" v="385"/>
          <ac:grpSpMkLst>
            <pc:docMk/>
            <pc:sldMk cId="2839192804" sldId="393"/>
            <ac:grpSpMk id="4" creationId="{8E4079EF-C138-E41F-603C-57C4CC6318B6}"/>
          </ac:grpSpMkLst>
        </pc:grpChg>
        <pc:grpChg chg="add del mod">
          <ac:chgData name="Ethan Brown" userId="d5479059-2d82-405e-a324-378fc0880010" providerId="ADAL" clId="{AA744BAD-DEB8-4E8E-B95C-D3D4F6B9C78D}" dt="2024-07-09T10:38:30.229" v="431" actId="164"/>
          <ac:grpSpMkLst>
            <pc:docMk/>
            <pc:sldMk cId="2839192804" sldId="393"/>
            <ac:grpSpMk id="18" creationId="{9D2710EF-8E2C-C0DA-24D7-AA2FC2D2B7E2}"/>
          </ac:grpSpMkLst>
        </pc:grpChg>
        <pc:grpChg chg="add mod">
          <ac:chgData name="Ethan Brown" userId="d5479059-2d82-405e-a324-378fc0880010" providerId="ADAL" clId="{AA744BAD-DEB8-4E8E-B95C-D3D4F6B9C78D}" dt="2024-07-09T10:38:30.229" v="431" actId="164"/>
          <ac:grpSpMkLst>
            <pc:docMk/>
            <pc:sldMk cId="2839192804" sldId="393"/>
            <ac:grpSpMk id="28" creationId="{9425718A-EE22-4652-8725-918DA9763487}"/>
          </ac:grpSpMkLst>
        </pc:grpChg>
        <pc:picChg chg="del">
          <ac:chgData name="Ethan Brown" userId="d5479059-2d82-405e-a324-378fc0880010" providerId="ADAL" clId="{AA744BAD-DEB8-4E8E-B95C-D3D4F6B9C78D}" dt="2024-07-09T10:29:49.209" v="358" actId="478"/>
          <ac:picMkLst>
            <pc:docMk/>
            <pc:sldMk cId="2839192804" sldId="393"/>
            <ac:picMk id="1026" creationId="{7865B8A4-9A64-2689-C31D-2DF91BB6780A}"/>
          </ac:picMkLst>
        </pc:picChg>
        <pc:picChg chg="add del mod">
          <ac:chgData name="Ethan Brown" userId="d5479059-2d82-405e-a324-378fc0880010" providerId="ADAL" clId="{AA744BAD-DEB8-4E8E-B95C-D3D4F6B9C78D}" dt="2024-07-09T10:30:47.562" v="362" actId="478"/>
          <ac:picMkLst>
            <pc:docMk/>
            <pc:sldMk cId="2839192804" sldId="393"/>
            <ac:picMk id="2050" creationId="{C03CBBBF-E1BF-134E-3688-8F1EAE363ED5}"/>
          </ac:picMkLst>
        </pc:picChg>
        <pc:picChg chg="add del mod">
          <ac:chgData name="Ethan Brown" userId="d5479059-2d82-405e-a324-378fc0880010" providerId="ADAL" clId="{AA744BAD-DEB8-4E8E-B95C-D3D4F6B9C78D}" dt="2024-07-09T10:41:27.759" v="438" actId="478"/>
          <ac:picMkLst>
            <pc:docMk/>
            <pc:sldMk cId="2839192804" sldId="393"/>
            <ac:picMk id="2052" creationId="{39EB987D-27FE-B9D0-3131-A994153B6C89}"/>
          </ac:picMkLst>
        </pc:picChg>
        <pc:picChg chg="add del mod">
          <ac:chgData name="Ethan Brown" userId="d5479059-2d82-405e-a324-378fc0880010" providerId="ADAL" clId="{AA744BAD-DEB8-4E8E-B95C-D3D4F6B9C78D}" dt="2024-07-09T10:43:35.702" v="442" actId="478"/>
          <ac:picMkLst>
            <pc:docMk/>
            <pc:sldMk cId="2839192804" sldId="393"/>
            <ac:picMk id="2054" creationId="{8696C27B-B459-53D1-C00E-33341C4EB107}"/>
          </ac:picMkLst>
        </pc:picChg>
        <pc:picChg chg="add mod">
          <ac:chgData name="Ethan Brown" userId="d5479059-2d82-405e-a324-378fc0880010" providerId="ADAL" clId="{AA744BAD-DEB8-4E8E-B95C-D3D4F6B9C78D}" dt="2024-07-09T10:44:13.278" v="446" actId="1036"/>
          <ac:picMkLst>
            <pc:docMk/>
            <pc:sldMk cId="2839192804" sldId="393"/>
            <ac:picMk id="2056" creationId="{71864995-84A2-6C52-18BA-5960E7CAD958}"/>
          </ac:picMkLst>
        </pc:picChg>
      </pc:sldChg>
      <pc:sldChg chg="new del">
        <pc:chgData name="Ethan Brown" userId="d5479059-2d82-405e-a324-378fc0880010" providerId="ADAL" clId="{AA744BAD-DEB8-4E8E-B95C-D3D4F6B9C78D}" dt="2024-07-09T10:36:56.285" v="417" actId="47"/>
        <pc:sldMkLst>
          <pc:docMk/>
          <pc:sldMk cId="3204929330" sldId="394"/>
        </pc:sldMkLst>
      </pc:sldChg>
      <pc:sldChg chg="delSp modSp new del mod">
        <pc:chgData name="Ethan Brown" userId="d5479059-2d82-405e-a324-378fc0880010" providerId="ADAL" clId="{AA744BAD-DEB8-4E8E-B95C-D3D4F6B9C78D}" dt="2024-07-09T11:51:02.077" v="768" actId="47"/>
        <pc:sldMkLst>
          <pc:docMk/>
          <pc:sldMk cId="4040304123" sldId="394"/>
        </pc:sldMkLst>
        <pc:spChg chg="mod">
          <ac:chgData name="Ethan Brown" userId="d5479059-2d82-405e-a324-378fc0880010" providerId="ADAL" clId="{AA744BAD-DEB8-4E8E-B95C-D3D4F6B9C78D}" dt="2024-07-09T11:41:52.556" v="599" actId="20577"/>
          <ac:spMkLst>
            <pc:docMk/>
            <pc:sldMk cId="4040304123" sldId="394"/>
            <ac:spMk id="2" creationId="{C3DA9684-2BA9-4701-521D-18B32D01663B}"/>
          </ac:spMkLst>
        </pc:spChg>
        <pc:spChg chg="del">
          <ac:chgData name="Ethan Brown" userId="d5479059-2d82-405e-a324-378fc0880010" providerId="ADAL" clId="{AA744BAD-DEB8-4E8E-B95C-D3D4F6B9C78D}" dt="2024-07-09T11:39:56.625" v="534" actId="478"/>
          <ac:spMkLst>
            <pc:docMk/>
            <pc:sldMk cId="4040304123" sldId="394"/>
            <ac:spMk id="3" creationId="{22812308-6FC1-F359-E343-19D589B70B80}"/>
          </ac:spMkLst>
        </pc:spChg>
      </pc:sldChg>
      <pc:sldChg chg="addSp modSp add mod">
        <pc:chgData name="Ethan Brown" userId="d5479059-2d82-405e-a324-378fc0880010" providerId="ADAL" clId="{AA744BAD-DEB8-4E8E-B95C-D3D4F6B9C78D}" dt="2024-07-09T11:47:51.786" v="731" actId="20577"/>
        <pc:sldMkLst>
          <pc:docMk/>
          <pc:sldMk cId="381432246" sldId="395"/>
        </pc:sldMkLst>
        <pc:spChg chg="add mod">
          <ac:chgData name="Ethan Brown" userId="d5479059-2d82-405e-a324-378fc0880010" providerId="ADAL" clId="{AA744BAD-DEB8-4E8E-B95C-D3D4F6B9C78D}" dt="2024-07-09T11:47:51.786" v="731" actId="20577"/>
          <ac:spMkLst>
            <pc:docMk/>
            <pc:sldMk cId="381432246" sldId="395"/>
            <ac:spMk id="2" creationId="{E938307C-8839-83D7-947B-494012DE02A5}"/>
          </ac:spMkLst>
        </pc:spChg>
      </pc:sldChg>
      <pc:sldChg chg="addSp delSp modSp add del mod">
        <pc:chgData name="Ethan Brown" userId="d5479059-2d82-405e-a324-378fc0880010" providerId="ADAL" clId="{AA744BAD-DEB8-4E8E-B95C-D3D4F6B9C78D}" dt="2024-07-09T10:38:59.768" v="437" actId="47"/>
        <pc:sldMkLst>
          <pc:docMk/>
          <pc:sldMk cId="2623570524" sldId="395"/>
        </pc:sldMkLst>
        <pc:spChg chg="add del">
          <ac:chgData name="Ethan Brown" userId="d5479059-2d82-405e-a324-378fc0880010" providerId="ADAL" clId="{AA744BAD-DEB8-4E8E-B95C-D3D4F6B9C78D}" dt="2024-07-09T10:31:59.364" v="369" actId="22"/>
          <ac:spMkLst>
            <pc:docMk/>
            <pc:sldMk cId="2623570524" sldId="395"/>
            <ac:spMk id="5" creationId="{5BD87605-16BB-BEA0-3B13-FB4FB7134BE9}"/>
          </ac:spMkLst>
        </pc:spChg>
        <pc:picChg chg="del">
          <ac:chgData name="Ethan Brown" userId="d5479059-2d82-405e-a324-378fc0880010" providerId="ADAL" clId="{AA744BAD-DEB8-4E8E-B95C-D3D4F6B9C78D}" dt="2024-07-09T10:32:01.824" v="370" actId="478"/>
          <ac:picMkLst>
            <pc:docMk/>
            <pc:sldMk cId="2623570524" sldId="395"/>
            <ac:picMk id="2052" creationId="{39EB987D-27FE-B9D0-3131-A994153B6C89}"/>
          </ac:picMkLst>
        </pc:picChg>
        <pc:picChg chg="add mod">
          <ac:chgData name="Ethan Brown" userId="d5479059-2d82-405e-a324-378fc0880010" providerId="ADAL" clId="{AA744BAD-DEB8-4E8E-B95C-D3D4F6B9C78D}" dt="2024-07-09T10:32:20.146" v="373" actId="14100"/>
          <ac:picMkLst>
            <pc:docMk/>
            <pc:sldMk cId="2623570524" sldId="395"/>
            <ac:picMk id="3074" creationId="{BF6A4E65-BD41-CCBE-EEE7-89C3DCDDC3F4}"/>
          </ac:picMkLst>
        </pc:picChg>
      </pc:sldChg>
      <pc:sldChg chg="addSp modSp new mod">
        <pc:chgData name="Ethan Brown" userId="d5479059-2d82-405e-a324-378fc0880010" providerId="ADAL" clId="{AA744BAD-DEB8-4E8E-B95C-D3D4F6B9C78D}" dt="2024-07-09T12:23:57.730" v="1531" actId="20577"/>
        <pc:sldMkLst>
          <pc:docMk/>
          <pc:sldMk cId="1625957151" sldId="396"/>
        </pc:sldMkLst>
        <pc:spChg chg="mod">
          <ac:chgData name="Ethan Brown" userId="d5479059-2d82-405e-a324-378fc0880010" providerId="ADAL" clId="{AA744BAD-DEB8-4E8E-B95C-D3D4F6B9C78D}" dt="2024-07-09T12:23:57.730" v="1531" actId="20577"/>
          <ac:spMkLst>
            <pc:docMk/>
            <pc:sldMk cId="1625957151" sldId="396"/>
            <ac:spMk id="2" creationId="{510461BF-6041-F149-CB8D-BBEE71A6DB41}"/>
          </ac:spMkLst>
        </pc:spChg>
        <pc:picChg chg="add mod">
          <ac:chgData name="Ethan Brown" userId="d5479059-2d82-405e-a324-378fc0880010" providerId="ADAL" clId="{AA744BAD-DEB8-4E8E-B95C-D3D4F6B9C78D}" dt="2024-07-09T12:23:21.025" v="1463" actId="14100"/>
          <ac:picMkLst>
            <pc:docMk/>
            <pc:sldMk cId="1625957151" sldId="396"/>
            <ac:picMk id="4098" creationId="{833EED79-4EE2-5EAC-155F-2100A63D62EE}"/>
          </ac:picMkLst>
        </pc:picChg>
      </pc:sldChg>
    </pc:docChg>
  </pc:docChgLst>
  <pc:docChgLst>
    <pc:chgData name="Ethan Brown" userId="d5479059-2d82-405e-a324-378fc0880010" providerId="ADAL" clId="{A66684D2-CA66-4741-8B60-9E97589F1D46}"/>
    <pc:docChg chg="undo custSel addSld delSld modSld sldOrd addSection delSection modSection">
      <pc:chgData name="Ethan Brown" userId="d5479059-2d82-405e-a324-378fc0880010" providerId="ADAL" clId="{A66684D2-CA66-4741-8B60-9E97589F1D46}" dt="2024-07-08T08:54:38.789" v="2169" actId="11230"/>
      <pc:docMkLst>
        <pc:docMk/>
      </pc:docMkLst>
      <pc:sldChg chg="modSp mod">
        <pc:chgData name="Ethan Brown" userId="d5479059-2d82-405e-a324-378fc0880010" providerId="ADAL" clId="{A66684D2-CA66-4741-8B60-9E97589F1D46}" dt="2024-07-07T14:21:52.655" v="605" actId="962"/>
        <pc:sldMkLst>
          <pc:docMk/>
          <pc:sldMk cId="0" sldId="256"/>
        </pc:sldMkLst>
        <pc:picChg chg="mod">
          <ac:chgData name="Ethan Brown" userId="d5479059-2d82-405e-a324-378fc0880010" providerId="ADAL" clId="{A66684D2-CA66-4741-8B60-9E97589F1D46}" dt="2024-07-07T14:21:52.655" v="605" actId="962"/>
          <ac:picMkLst>
            <pc:docMk/>
            <pc:sldMk cId="0" sldId="256"/>
            <ac:picMk id="10" creationId="{584ED290-F1B4-D0C0-812C-48993120B0AD}"/>
          </ac:picMkLst>
        </pc:picChg>
      </pc:sldChg>
      <pc:sldChg chg="modSp mod">
        <pc:chgData name="Ethan Brown" userId="d5479059-2d82-405e-a324-378fc0880010" providerId="ADAL" clId="{A66684D2-CA66-4741-8B60-9E97589F1D46}" dt="2024-07-07T14:21:11.966" v="395" actId="962"/>
        <pc:sldMkLst>
          <pc:docMk/>
          <pc:sldMk cId="3433849356" sldId="259"/>
        </pc:sldMkLst>
        <pc:picChg chg="mod">
          <ac:chgData name="Ethan Brown" userId="d5479059-2d82-405e-a324-378fc0880010" providerId="ADAL" clId="{A66684D2-CA66-4741-8B60-9E97589F1D46}" dt="2024-07-07T14:21:11.966" v="395" actId="962"/>
          <ac:picMkLst>
            <pc:docMk/>
            <pc:sldMk cId="3433849356" sldId="259"/>
            <ac:picMk id="507" creationId="{00000000-0000-0000-0000-000000000000}"/>
          </ac:picMkLst>
        </pc:picChg>
        <pc:picChg chg="mod">
          <ac:chgData name="Ethan Brown" userId="d5479059-2d82-405e-a324-378fc0880010" providerId="ADAL" clId="{A66684D2-CA66-4741-8B60-9E97589F1D46}" dt="2024-07-07T14:20:34.844" v="241" actId="962"/>
          <ac:picMkLst>
            <pc:docMk/>
            <pc:sldMk cId="3433849356" sldId="259"/>
            <ac:picMk id="509" creationId="{00000000-0000-0000-0000-000000000000}"/>
          </ac:picMkLst>
        </pc:picChg>
      </pc:sldChg>
      <pc:sldChg chg="modSp mod">
        <pc:chgData name="Ethan Brown" userId="d5479059-2d82-405e-a324-378fc0880010" providerId="ADAL" clId="{A66684D2-CA66-4741-8B60-9E97589F1D46}" dt="2024-07-07T14:24:11.725" v="1433" actId="962"/>
        <pc:sldMkLst>
          <pc:docMk/>
          <pc:sldMk cId="1295436796" sldId="260"/>
        </pc:sldMkLst>
        <pc:picChg chg="mod">
          <ac:chgData name="Ethan Brown" userId="d5479059-2d82-405e-a324-378fc0880010" providerId="ADAL" clId="{A66684D2-CA66-4741-8B60-9E97589F1D46}" dt="2024-07-07T14:24:11.725" v="1433" actId="962"/>
          <ac:picMkLst>
            <pc:docMk/>
            <pc:sldMk cId="1295436796" sldId="260"/>
            <ac:picMk id="436" creationId="{00000000-0000-0000-0000-000000000000}"/>
          </ac:picMkLst>
        </pc:picChg>
      </pc:sldChg>
      <pc:sldChg chg="modSp mod">
        <pc:chgData name="Ethan Brown" userId="d5479059-2d82-405e-a324-378fc0880010" providerId="ADAL" clId="{A66684D2-CA66-4741-8B60-9E97589F1D46}" dt="2024-07-07T15:39:11.337" v="1529" actId="20577"/>
        <pc:sldMkLst>
          <pc:docMk/>
          <pc:sldMk cId="2670425331" sldId="262"/>
        </pc:sldMkLst>
        <pc:spChg chg="mod">
          <ac:chgData name="Ethan Brown" userId="d5479059-2d82-405e-a324-378fc0880010" providerId="ADAL" clId="{A66684D2-CA66-4741-8B60-9E97589F1D46}" dt="2024-07-07T15:39:11.337" v="1529" actId="20577"/>
          <ac:spMkLst>
            <pc:docMk/>
            <pc:sldMk cId="2670425331" sldId="262"/>
            <ac:spMk id="2" creationId="{7FAE7AB2-6F2F-DEC6-F09E-85FC7D0C4DF6}"/>
          </ac:spMkLst>
        </pc:spChg>
      </pc:sldChg>
      <pc:sldChg chg="delSp del mod">
        <pc:chgData name="Ethan Brown" userId="d5479059-2d82-405e-a324-378fc0880010" providerId="ADAL" clId="{A66684D2-CA66-4741-8B60-9E97589F1D46}" dt="2024-07-07T15:42:47.363" v="1565" actId="47"/>
        <pc:sldMkLst>
          <pc:docMk/>
          <pc:sldMk cId="3192013378" sldId="347"/>
        </pc:sldMkLst>
        <pc:picChg chg="del">
          <ac:chgData name="Ethan Brown" userId="d5479059-2d82-405e-a324-378fc0880010" providerId="ADAL" clId="{A66684D2-CA66-4741-8B60-9E97589F1D46}" dt="2024-07-07T15:40:57.920" v="1530" actId="478"/>
          <ac:picMkLst>
            <pc:docMk/>
            <pc:sldMk cId="3192013378" sldId="347"/>
            <ac:picMk id="5" creationId="{CE109DC1-5594-48DF-5423-B900BDEA9B3C}"/>
          </ac:picMkLst>
        </pc:picChg>
      </pc:sldChg>
      <pc:sldChg chg="delSp del mod">
        <pc:chgData name="Ethan Brown" userId="d5479059-2d82-405e-a324-378fc0880010" providerId="ADAL" clId="{A66684D2-CA66-4741-8B60-9E97589F1D46}" dt="2024-07-08T08:19:52.767" v="1664" actId="47"/>
        <pc:sldMkLst>
          <pc:docMk/>
          <pc:sldMk cId="271550524" sldId="348"/>
        </pc:sldMkLst>
        <pc:picChg chg="del">
          <ac:chgData name="Ethan Brown" userId="d5479059-2d82-405e-a324-378fc0880010" providerId="ADAL" clId="{A66684D2-CA66-4741-8B60-9E97589F1D46}" dt="2024-07-08T08:19:03.285" v="1653" actId="478"/>
          <ac:picMkLst>
            <pc:docMk/>
            <pc:sldMk cId="271550524" sldId="348"/>
            <ac:picMk id="5" creationId="{5D26F071-09EA-C362-71C3-FF24AA48936D}"/>
          </ac:picMkLst>
        </pc:picChg>
      </pc:sldChg>
      <pc:sldChg chg="addSp delSp modSp mod">
        <pc:chgData name="Ethan Brown" userId="d5479059-2d82-405e-a324-378fc0880010" providerId="ADAL" clId="{A66684D2-CA66-4741-8B60-9E97589F1D46}" dt="2024-07-08T08:22:09.445" v="1672" actId="13926"/>
        <pc:sldMkLst>
          <pc:docMk/>
          <pc:sldMk cId="3882823844" sldId="349"/>
        </pc:sldMkLst>
        <pc:spChg chg="add mod">
          <ac:chgData name="Ethan Brown" userId="d5479059-2d82-405e-a324-378fc0880010" providerId="ADAL" clId="{A66684D2-CA66-4741-8B60-9E97589F1D46}" dt="2024-07-08T08:22:09.445" v="1672" actId="13926"/>
          <ac:spMkLst>
            <pc:docMk/>
            <pc:sldMk cId="3882823844" sldId="349"/>
            <ac:spMk id="4" creationId="{66407BAE-5AF2-0CB4-B63E-D1140E4D05D9}"/>
          </ac:spMkLst>
        </pc:spChg>
        <pc:picChg chg="del">
          <ac:chgData name="Ethan Brown" userId="d5479059-2d82-405e-a324-378fc0880010" providerId="ADAL" clId="{A66684D2-CA66-4741-8B60-9E97589F1D46}" dt="2024-07-08T08:21:18.615" v="1666" actId="478"/>
          <ac:picMkLst>
            <pc:docMk/>
            <pc:sldMk cId="3882823844" sldId="349"/>
            <ac:picMk id="5" creationId="{44855497-E3D4-581C-7C31-D69E874FC52B}"/>
          </ac:picMkLst>
        </pc:picChg>
      </pc:sldChg>
      <pc:sldChg chg="addSp delSp modSp mod modAnim">
        <pc:chgData name="Ethan Brown" userId="d5479059-2d82-405e-a324-378fc0880010" providerId="ADAL" clId="{A66684D2-CA66-4741-8B60-9E97589F1D46}" dt="2024-07-08T08:24:49.678" v="1715"/>
        <pc:sldMkLst>
          <pc:docMk/>
          <pc:sldMk cId="3073331181" sldId="350"/>
        </pc:sldMkLst>
        <pc:spChg chg="del">
          <ac:chgData name="Ethan Brown" userId="d5479059-2d82-405e-a324-378fc0880010" providerId="ADAL" clId="{A66684D2-CA66-4741-8B60-9E97589F1D46}" dt="2024-07-08T08:22:29.540" v="1674" actId="478"/>
          <ac:spMkLst>
            <pc:docMk/>
            <pc:sldMk cId="3073331181" sldId="350"/>
            <ac:spMk id="3" creationId="{6D101B8B-0683-5881-C727-468887AC20C1}"/>
          </ac:spMkLst>
        </pc:spChg>
        <pc:spChg chg="add del mod">
          <ac:chgData name="Ethan Brown" userId="d5479059-2d82-405e-a324-378fc0880010" providerId="ADAL" clId="{A66684D2-CA66-4741-8B60-9E97589F1D46}" dt="2024-07-08T08:22:51.752" v="1682" actId="478"/>
          <ac:spMkLst>
            <pc:docMk/>
            <pc:sldMk cId="3073331181" sldId="350"/>
            <ac:spMk id="6" creationId="{55E75857-E62F-10D1-059E-E607DC71335D}"/>
          </ac:spMkLst>
        </pc:spChg>
        <pc:spChg chg="add mod">
          <ac:chgData name="Ethan Brown" userId="d5479059-2d82-405e-a324-378fc0880010" providerId="ADAL" clId="{A66684D2-CA66-4741-8B60-9E97589F1D46}" dt="2024-07-08T08:24:05.855" v="1709" actId="20577"/>
          <ac:spMkLst>
            <pc:docMk/>
            <pc:sldMk cId="3073331181" sldId="350"/>
            <ac:spMk id="8" creationId="{1ED5CB42-E745-2F03-7D54-5EACF8113B01}"/>
          </ac:spMkLst>
        </pc:spChg>
        <pc:spChg chg="add mod">
          <ac:chgData name="Ethan Brown" userId="d5479059-2d82-405e-a324-378fc0880010" providerId="ADAL" clId="{A66684D2-CA66-4741-8B60-9E97589F1D46}" dt="2024-07-08T08:24:41.959" v="1713" actId="14100"/>
          <ac:spMkLst>
            <pc:docMk/>
            <pc:sldMk cId="3073331181" sldId="350"/>
            <ac:spMk id="9" creationId="{8C71F45D-EDCE-8805-7D8A-97329C0A7ECB}"/>
          </ac:spMkLst>
        </pc:spChg>
        <pc:spChg chg="add">
          <ac:chgData name="Ethan Brown" userId="d5479059-2d82-405e-a324-378fc0880010" providerId="ADAL" clId="{A66684D2-CA66-4741-8B60-9E97589F1D46}" dt="2024-07-08T08:24:36.131" v="1710"/>
          <ac:spMkLst>
            <pc:docMk/>
            <pc:sldMk cId="3073331181" sldId="350"/>
            <ac:spMk id="10" creationId="{06CF635E-AF0F-2E06-86BA-3AD1198303FA}"/>
          </ac:spMkLst>
        </pc:spChg>
        <pc:picChg chg="del">
          <ac:chgData name="Ethan Brown" userId="d5479059-2d82-405e-a324-378fc0880010" providerId="ADAL" clId="{A66684D2-CA66-4741-8B60-9E97589F1D46}" dt="2024-07-08T08:22:30.204" v="1675" actId="478"/>
          <ac:picMkLst>
            <pc:docMk/>
            <pc:sldMk cId="3073331181" sldId="350"/>
            <ac:picMk id="5" creationId="{35A7C809-85D7-A27C-9FF1-0FD678656755}"/>
          </ac:picMkLst>
        </pc:picChg>
        <pc:picChg chg="del">
          <ac:chgData name="Ethan Brown" userId="d5479059-2d82-405e-a324-378fc0880010" providerId="ADAL" clId="{A66684D2-CA66-4741-8B60-9E97589F1D46}" dt="2024-07-08T08:22:28.128" v="1673" actId="478"/>
          <ac:picMkLst>
            <pc:docMk/>
            <pc:sldMk cId="3073331181" sldId="350"/>
            <ac:picMk id="7" creationId="{B7325288-2938-2EF6-907A-2FB51755CF53}"/>
          </ac:picMkLst>
        </pc:picChg>
      </pc:sldChg>
      <pc:sldChg chg="del">
        <pc:chgData name="Ethan Brown" userId="d5479059-2d82-405e-a324-378fc0880010" providerId="ADAL" clId="{A66684D2-CA66-4741-8B60-9E97589F1D46}" dt="2024-07-08T08:20:52.222" v="1665" actId="47"/>
        <pc:sldMkLst>
          <pc:docMk/>
          <pc:sldMk cId="286642294" sldId="351"/>
        </pc:sldMkLst>
      </pc:sldChg>
      <pc:sldChg chg="modAnim">
        <pc:chgData name="Ethan Brown" userId="d5479059-2d82-405e-a324-378fc0880010" providerId="ADAL" clId="{A66684D2-CA66-4741-8B60-9E97589F1D46}" dt="2024-07-08T08:25:23.625" v="1721"/>
        <pc:sldMkLst>
          <pc:docMk/>
          <pc:sldMk cId="3737641756" sldId="352"/>
        </pc:sldMkLst>
      </pc:sldChg>
      <pc:sldChg chg="modSp mod">
        <pc:chgData name="Ethan Brown" userId="d5479059-2d82-405e-a324-378fc0880010" providerId="ADAL" clId="{A66684D2-CA66-4741-8B60-9E97589F1D46}" dt="2024-07-08T08:44:13.822" v="1985" actId="3626"/>
        <pc:sldMkLst>
          <pc:docMk/>
          <pc:sldMk cId="660658982" sldId="353"/>
        </pc:sldMkLst>
        <pc:spChg chg="mod">
          <ac:chgData name="Ethan Brown" userId="d5479059-2d82-405e-a324-378fc0880010" providerId="ADAL" clId="{A66684D2-CA66-4741-8B60-9E97589F1D46}" dt="2024-07-08T08:44:13.822" v="1985" actId="3626"/>
          <ac:spMkLst>
            <pc:docMk/>
            <pc:sldMk cId="660658982" sldId="353"/>
            <ac:spMk id="3" creationId="{6B2F9E50-7B75-3E4A-98A5-11EDABBA5C2B}"/>
          </ac:spMkLst>
        </pc:spChg>
      </pc:sldChg>
      <pc:sldChg chg="addSp delSp modSp mod">
        <pc:chgData name="Ethan Brown" userId="d5479059-2d82-405e-a324-378fc0880010" providerId="ADAL" clId="{A66684D2-CA66-4741-8B60-9E97589F1D46}" dt="2024-07-08T08:51:37.198" v="2150" actId="13926"/>
        <pc:sldMkLst>
          <pc:docMk/>
          <pc:sldMk cId="4133739427" sldId="354"/>
        </pc:sldMkLst>
        <pc:spChg chg="add">
          <ac:chgData name="Ethan Brown" userId="d5479059-2d82-405e-a324-378fc0880010" providerId="ADAL" clId="{A66684D2-CA66-4741-8B60-9E97589F1D46}" dt="2024-07-08T08:26:25.617" v="1723"/>
          <ac:spMkLst>
            <pc:docMk/>
            <pc:sldMk cId="4133739427" sldId="354"/>
            <ac:spMk id="3" creationId="{DE881672-C668-ABF0-55BF-F172E83E6BDD}"/>
          </ac:spMkLst>
        </pc:spChg>
        <pc:spChg chg="add mod">
          <ac:chgData name="Ethan Brown" userId="d5479059-2d82-405e-a324-378fc0880010" providerId="ADAL" clId="{A66684D2-CA66-4741-8B60-9E97589F1D46}" dt="2024-07-08T08:51:37.198" v="2150" actId="13926"/>
          <ac:spMkLst>
            <pc:docMk/>
            <pc:sldMk cId="4133739427" sldId="354"/>
            <ac:spMk id="4" creationId="{ADA56FF7-8D82-18B0-28D3-85F76745A5CF}"/>
          </ac:spMkLst>
        </pc:spChg>
        <pc:spChg chg="add">
          <ac:chgData name="Ethan Brown" userId="d5479059-2d82-405e-a324-378fc0880010" providerId="ADAL" clId="{A66684D2-CA66-4741-8B60-9E97589F1D46}" dt="2024-07-08T08:26:42.908" v="1725"/>
          <ac:spMkLst>
            <pc:docMk/>
            <pc:sldMk cId="4133739427" sldId="354"/>
            <ac:spMk id="6" creationId="{6FF7C2C0-E890-58C7-884C-C3A872629774}"/>
          </ac:spMkLst>
        </pc:spChg>
        <pc:spChg chg="add">
          <ac:chgData name="Ethan Brown" userId="d5479059-2d82-405e-a324-378fc0880010" providerId="ADAL" clId="{A66684D2-CA66-4741-8B60-9E97589F1D46}" dt="2024-07-08T08:26:48.217" v="1728"/>
          <ac:spMkLst>
            <pc:docMk/>
            <pc:sldMk cId="4133739427" sldId="354"/>
            <ac:spMk id="7" creationId="{DBA8C069-37A3-CDB8-B4A5-14E61FC417B7}"/>
          </ac:spMkLst>
        </pc:spChg>
        <pc:spChg chg="add">
          <ac:chgData name="Ethan Brown" userId="d5479059-2d82-405e-a324-378fc0880010" providerId="ADAL" clId="{A66684D2-CA66-4741-8B60-9E97589F1D46}" dt="2024-07-08T08:27:11.237" v="1729"/>
          <ac:spMkLst>
            <pc:docMk/>
            <pc:sldMk cId="4133739427" sldId="354"/>
            <ac:spMk id="8" creationId="{2A130FF2-6E50-727D-ED4A-E41300C6199E}"/>
          </ac:spMkLst>
        </pc:spChg>
        <pc:picChg chg="del">
          <ac:chgData name="Ethan Brown" userId="d5479059-2d82-405e-a324-378fc0880010" providerId="ADAL" clId="{A66684D2-CA66-4741-8B60-9E97589F1D46}" dt="2024-07-08T08:25:39.159" v="1722" actId="478"/>
          <ac:picMkLst>
            <pc:docMk/>
            <pc:sldMk cId="4133739427" sldId="354"/>
            <ac:picMk id="5" creationId="{7A5BBED9-A5CC-A261-A4A7-0AE649B64F32}"/>
          </ac:picMkLst>
        </pc:picChg>
      </pc:sldChg>
      <pc:sldChg chg="addSp delSp modSp mod">
        <pc:chgData name="Ethan Brown" userId="d5479059-2d82-405e-a324-378fc0880010" providerId="ADAL" clId="{A66684D2-CA66-4741-8B60-9E97589F1D46}" dt="2024-07-08T08:46:14.777" v="1993" actId="13926"/>
        <pc:sldMkLst>
          <pc:docMk/>
          <pc:sldMk cId="1863016064" sldId="355"/>
        </pc:sldMkLst>
        <pc:spChg chg="add mod">
          <ac:chgData name="Ethan Brown" userId="d5479059-2d82-405e-a324-378fc0880010" providerId="ADAL" clId="{A66684D2-CA66-4741-8B60-9E97589F1D46}" dt="2024-07-08T08:46:14.777" v="1993" actId="13926"/>
          <ac:spMkLst>
            <pc:docMk/>
            <pc:sldMk cId="1863016064" sldId="355"/>
            <ac:spMk id="3" creationId="{9C3B713A-23E2-6D31-F481-E6181B89435D}"/>
          </ac:spMkLst>
        </pc:spChg>
        <pc:picChg chg="del">
          <ac:chgData name="Ethan Brown" userId="d5479059-2d82-405e-a324-378fc0880010" providerId="ADAL" clId="{A66684D2-CA66-4741-8B60-9E97589F1D46}" dt="2024-07-08T08:34:11.773" v="1730" actId="478"/>
          <ac:picMkLst>
            <pc:docMk/>
            <pc:sldMk cId="1863016064" sldId="355"/>
            <ac:picMk id="5" creationId="{0BFBC796-01CF-D28F-8608-89688EFB49F1}"/>
          </ac:picMkLst>
        </pc:picChg>
      </pc:sldChg>
      <pc:sldChg chg="addSp delSp modSp mod">
        <pc:chgData name="Ethan Brown" userId="d5479059-2d82-405e-a324-378fc0880010" providerId="ADAL" clId="{A66684D2-CA66-4741-8B60-9E97589F1D46}" dt="2024-07-08T08:47:13.272" v="2004" actId="5793"/>
        <pc:sldMkLst>
          <pc:docMk/>
          <pc:sldMk cId="3327391948" sldId="356"/>
        </pc:sldMkLst>
        <pc:spChg chg="add mod">
          <ac:chgData name="Ethan Brown" userId="d5479059-2d82-405e-a324-378fc0880010" providerId="ADAL" clId="{A66684D2-CA66-4741-8B60-9E97589F1D46}" dt="2024-07-08T08:47:13.272" v="2004" actId="5793"/>
          <ac:spMkLst>
            <pc:docMk/>
            <pc:sldMk cId="3327391948" sldId="356"/>
            <ac:spMk id="3" creationId="{65B57043-B16F-F942-DC28-69FA3E2F7BE8}"/>
          </ac:spMkLst>
        </pc:spChg>
        <pc:picChg chg="del">
          <ac:chgData name="Ethan Brown" userId="d5479059-2d82-405e-a324-378fc0880010" providerId="ADAL" clId="{A66684D2-CA66-4741-8B60-9E97589F1D46}" dt="2024-07-08T08:34:20.843" v="1732" actId="478"/>
          <ac:picMkLst>
            <pc:docMk/>
            <pc:sldMk cId="3327391948" sldId="356"/>
            <ac:picMk id="5" creationId="{C3B0E144-DF1F-3E08-7BAF-971C2EC1C9CB}"/>
          </ac:picMkLst>
        </pc:picChg>
        <pc:picChg chg="del">
          <ac:chgData name="Ethan Brown" userId="d5479059-2d82-405e-a324-378fc0880010" providerId="ADAL" clId="{A66684D2-CA66-4741-8B60-9E97589F1D46}" dt="2024-07-08T08:34:22.933" v="1733" actId="478"/>
          <ac:picMkLst>
            <pc:docMk/>
            <pc:sldMk cId="3327391948" sldId="356"/>
            <ac:picMk id="7" creationId="{8129D112-D86C-458D-3740-ED1066A016EB}"/>
          </ac:picMkLst>
        </pc:picChg>
        <pc:picChg chg="del">
          <ac:chgData name="Ethan Brown" userId="d5479059-2d82-405e-a324-378fc0880010" providerId="ADAL" clId="{A66684D2-CA66-4741-8B60-9E97589F1D46}" dt="2024-07-08T08:34:23.586" v="1734" actId="478"/>
          <ac:picMkLst>
            <pc:docMk/>
            <pc:sldMk cId="3327391948" sldId="356"/>
            <ac:picMk id="9" creationId="{E302CCF2-BEB0-443A-A8A9-A28EECFDFBCE}"/>
          </ac:picMkLst>
        </pc:picChg>
      </pc:sldChg>
      <pc:sldChg chg="modSp mod">
        <pc:chgData name="Ethan Brown" userId="d5479059-2d82-405e-a324-378fc0880010" providerId="ADAL" clId="{A66684D2-CA66-4741-8B60-9E97589F1D46}" dt="2024-07-08T08:47:40.340" v="2005" actId="20577"/>
        <pc:sldMkLst>
          <pc:docMk/>
          <pc:sldMk cId="2865076515" sldId="357"/>
        </pc:sldMkLst>
        <pc:spChg chg="mod">
          <ac:chgData name="Ethan Brown" userId="d5479059-2d82-405e-a324-378fc0880010" providerId="ADAL" clId="{A66684D2-CA66-4741-8B60-9E97589F1D46}" dt="2024-07-08T08:47:40.340" v="2005" actId="20577"/>
          <ac:spMkLst>
            <pc:docMk/>
            <pc:sldMk cId="2865076515" sldId="357"/>
            <ac:spMk id="3" creationId="{044D724E-01C8-EBF0-DF7D-20EE69C67B1E}"/>
          </ac:spMkLst>
        </pc:spChg>
      </pc:sldChg>
      <pc:sldChg chg="modSp mod">
        <pc:chgData name="Ethan Brown" userId="d5479059-2d82-405e-a324-378fc0880010" providerId="ADAL" clId="{A66684D2-CA66-4741-8B60-9E97589F1D46}" dt="2024-07-08T08:34:54.283" v="1747" actId="114"/>
        <pc:sldMkLst>
          <pc:docMk/>
          <pc:sldMk cId="2249430932" sldId="358"/>
        </pc:sldMkLst>
        <pc:spChg chg="mod">
          <ac:chgData name="Ethan Brown" userId="d5479059-2d82-405e-a324-378fc0880010" providerId="ADAL" clId="{A66684D2-CA66-4741-8B60-9E97589F1D46}" dt="2024-07-08T08:34:54.283" v="1747" actId="114"/>
          <ac:spMkLst>
            <pc:docMk/>
            <pc:sldMk cId="2249430932" sldId="358"/>
            <ac:spMk id="3" creationId="{C735C682-7F04-D23F-2F27-21D6F375DF8A}"/>
          </ac:spMkLst>
        </pc:spChg>
      </pc:sldChg>
      <pc:sldChg chg="addSp delSp modSp mod">
        <pc:chgData name="Ethan Brown" userId="d5479059-2d82-405e-a324-378fc0880010" providerId="ADAL" clId="{A66684D2-CA66-4741-8B60-9E97589F1D46}" dt="2024-07-08T08:51:13.507" v="2148" actId="13926"/>
        <pc:sldMkLst>
          <pc:docMk/>
          <pc:sldMk cId="2849928073" sldId="359"/>
        </pc:sldMkLst>
        <pc:spChg chg="mod">
          <ac:chgData name="Ethan Brown" userId="d5479059-2d82-405e-a324-378fc0880010" providerId="ADAL" clId="{A66684D2-CA66-4741-8B60-9E97589F1D46}" dt="2024-07-08T08:49:09.372" v="2050" actId="1035"/>
          <ac:spMkLst>
            <pc:docMk/>
            <pc:sldMk cId="2849928073" sldId="359"/>
            <ac:spMk id="2" creationId="{A6547391-69F9-3E96-8DE0-0079C8F72444}"/>
          </ac:spMkLst>
        </pc:spChg>
        <pc:spChg chg="add del">
          <ac:chgData name="Ethan Brown" userId="d5479059-2d82-405e-a324-378fc0880010" providerId="ADAL" clId="{A66684D2-CA66-4741-8B60-9E97589F1D46}" dt="2024-07-08T08:35:10.406" v="1751" actId="22"/>
          <ac:spMkLst>
            <pc:docMk/>
            <pc:sldMk cId="2849928073" sldId="359"/>
            <ac:spMk id="4" creationId="{45ABAB76-6663-77DA-1FAF-C61C022ACBBD}"/>
          </ac:spMkLst>
        </pc:spChg>
        <pc:spChg chg="add mod">
          <ac:chgData name="Ethan Brown" userId="d5479059-2d82-405e-a324-378fc0880010" providerId="ADAL" clId="{A66684D2-CA66-4741-8B60-9E97589F1D46}" dt="2024-07-08T08:51:13.507" v="2148" actId="13926"/>
          <ac:spMkLst>
            <pc:docMk/>
            <pc:sldMk cId="2849928073" sldId="359"/>
            <ac:spMk id="5" creationId="{03D231E6-BD1C-793E-6452-E967FB18F346}"/>
          </ac:spMkLst>
        </pc:spChg>
        <pc:spChg chg="add mod">
          <ac:chgData name="Ethan Brown" userId="d5479059-2d82-405e-a324-378fc0880010" providerId="ADAL" clId="{A66684D2-CA66-4741-8B60-9E97589F1D46}" dt="2024-07-08T08:51:08.368" v="2147" actId="13926"/>
          <ac:spMkLst>
            <pc:docMk/>
            <pc:sldMk cId="2849928073" sldId="359"/>
            <ac:spMk id="6" creationId="{1EEFB01F-5AEA-CD93-CAE2-CC0A2128D364}"/>
          </ac:spMkLst>
        </pc:spChg>
        <pc:spChg chg="mod">
          <ac:chgData name="Ethan Brown" userId="d5479059-2d82-405e-a324-378fc0880010" providerId="ADAL" clId="{A66684D2-CA66-4741-8B60-9E97589F1D46}" dt="2024-07-08T08:50:09.174" v="2132" actId="1076"/>
          <ac:spMkLst>
            <pc:docMk/>
            <pc:sldMk cId="2849928073" sldId="359"/>
            <ac:spMk id="9" creationId="{3EBFF2AE-746F-7B42-B3F3-86FCCC5A9593}"/>
          </ac:spMkLst>
        </pc:spChg>
        <pc:spChg chg="mod">
          <ac:chgData name="Ethan Brown" userId="d5479059-2d82-405e-a324-378fc0880010" providerId="ADAL" clId="{A66684D2-CA66-4741-8B60-9E97589F1D46}" dt="2024-07-08T08:50:15.718" v="2138" actId="20577"/>
          <ac:spMkLst>
            <pc:docMk/>
            <pc:sldMk cId="2849928073" sldId="359"/>
            <ac:spMk id="10" creationId="{239B4C3D-4498-334A-A7D4-D19D6A3598F7}"/>
          </ac:spMkLst>
        </pc:spChg>
        <pc:picChg chg="del">
          <ac:chgData name="Ethan Brown" userId="d5479059-2d82-405e-a324-378fc0880010" providerId="ADAL" clId="{A66684D2-CA66-4741-8B60-9E97589F1D46}" dt="2024-07-08T08:35:06.732" v="1748" actId="478"/>
          <ac:picMkLst>
            <pc:docMk/>
            <pc:sldMk cId="2849928073" sldId="359"/>
            <ac:picMk id="8" creationId="{FCA7C7E9-DDE4-6FF2-B981-C6691B7A4F05}"/>
          </ac:picMkLst>
        </pc:picChg>
        <pc:picChg chg="del">
          <ac:chgData name="Ethan Brown" userId="d5479059-2d82-405e-a324-378fc0880010" providerId="ADAL" clId="{A66684D2-CA66-4741-8B60-9E97589F1D46}" dt="2024-07-08T08:35:08.763" v="1749" actId="478"/>
          <ac:picMkLst>
            <pc:docMk/>
            <pc:sldMk cId="2849928073" sldId="359"/>
            <ac:picMk id="14" creationId="{BDA6DFC6-D5E5-13CC-BA93-671D4A3C4C70}"/>
          </ac:picMkLst>
        </pc:picChg>
      </pc:sldChg>
      <pc:sldChg chg="addSp delSp modSp mod">
        <pc:chgData name="Ethan Brown" userId="d5479059-2d82-405e-a324-378fc0880010" providerId="ADAL" clId="{A66684D2-CA66-4741-8B60-9E97589F1D46}" dt="2024-07-08T08:52:25.356" v="2156" actId="13926"/>
        <pc:sldMkLst>
          <pc:docMk/>
          <pc:sldMk cId="2888779929" sldId="360"/>
        </pc:sldMkLst>
        <pc:spChg chg="add del mod">
          <ac:chgData name="Ethan Brown" userId="d5479059-2d82-405e-a324-378fc0880010" providerId="ADAL" clId="{A66684D2-CA66-4741-8B60-9E97589F1D46}" dt="2024-07-08T08:43:00.187" v="1955" actId="21"/>
          <ac:spMkLst>
            <pc:docMk/>
            <pc:sldMk cId="2888779929" sldId="360"/>
            <ac:spMk id="3" creationId="{C7CB6621-C542-44D8-9F4E-63DB1AE11B42}"/>
          </ac:spMkLst>
        </pc:spChg>
        <pc:spChg chg="add mod">
          <ac:chgData name="Ethan Brown" userId="d5479059-2d82-405e-a324-378fc0880010" providerId="ADAL" clId="{A66684D2-CA66-4741-8B60-9E97589F1D46}" dt="2024-07-08T08:52:25.356" v="2156" actId="13926"/>
          <ac:spMkLst>
            <pc:docMk/>
            <pc:sldMk cId="2888779929" sldId="360"/>
            <ac:spMk id="4" creationId="{119B9BED-F338-DBB4-D65B-EBD24B7F007F}"/>
          </ac:spMkLst>
        </pc:spChg>
        <pc:picChg chg="del">
          <ac:chgData name="Ethan Brown" userId="d5479059-2d82-405e-a324-378fc0880010" providerId="ADAL" clId="{A66684D2-CA66-4741-8B60-9E97589F1D46}" dt="2024-07-08T08:36:00.567" v="1758" actId="478"/>
          <ac:picMkLst>
            <pc:docMk/>
            <pc:sldMk cId="2888779929" sldId="360"/>
            <ac:picMk id="7" creationId="{0318F56E-4E41-BABF-F521-30CE40E6C072}"/>
          </ac:picMkLst>
        </pc:picChg>
      </pc:sldChg>
      <pc:sldChg chg="modSp mod modAnim">
        <pc:chgData name="Ethan Brown" userId="d5479059-2d82-405e-a324-378fc0880010" providerId="ADAL" clId="{A66684D2-CA66-4741-8B60-9E97589F1D46}" dt="2024-07-08T08:52:43.355" v="2158"/>
        <pc:sldMkLst>
          <pc:docMk/>
          <pc:sldMk cId="4104552334" sldId="362"/>
        </pc:sldMkLst>
        <pc:spChg chg="mod">
          <ac:chgData name="Ethan Brown" userId="d5479059-2d82-405e-a324-378fc0880010" providerId="ADAL" clId="{A66684D2-CA66-4741-8B60-9E97589F1D46}" dt="2024-07-08T08:36:58.127" v="1864" actId="20577"/>
          <ac:spMkLst>
            <pc:docMk/>
            <pc:sldMk cId="4104552334" sldId="362"/>
            <ac:spMk id="4" creationId="{7E21393C-E945-4455-3C3F-13290D3F2CE5}"/>
          </ac:spMkLst>
        </pc:spChg>
        <pc:spChg chg="mod">
          <ac:chgData name="Ethan Brown" userId="d5479059-2d82-405e-a324-378fc0880010" providerId="ADAL" clId="{A66684D2-CA66-4741-8B60-9E97589F1D46}" dt="2024-07-08T08:37:31.780" v="1951" actId="20577"/>
          <ac:spMkLst>
            <pc:docMk/>
            <pc:sldMk cId="4104552334" sldId="362"/>
            <ac:spMk id="6" creationId="{EB230918-1AD4-5E5C-C0B1-5EE42C4E3903}"/>
          </ac:spMkLst>
        </pc:spChg>
      </pc:sldChg>
      <pc:sldChg chg="del">
        <pc:chgData name="Ethan Brown" userId="d5479059-2d82-405e-a324-378fc0880010" providerId="ADAL" clId="{A66684D2-CA66-4741-8B60-9E97589F1D46}" dt="2024-07-07T15:42:48.950" v="1566" actId="47"/>
        <pc:sldMkLst>
          <pc:docMk/>
          <pc:sldMk cId="2117318810" sldId="363"/>
        </pc:sldMkLst>
      </pc:sldChg>
      <pc:sldChg chg="del">
        <pc:chgData name="Ethan Brown" userId="d5479059-2d82-405e-a324-378fc0880010" providerId="ADAL" clId="{A66684D2-CA66-4741-8B60-9E97589F1D46}" dt="2024-07-07T15:42:51.350" v="1567" actId="47"/>
        <pc:sldMkLst>
          <pc:docMk/>
          <pc:sldMk cId="944238660" sldId="364"/>
        </pc:sldMkLst>
      </pc:sldChg>
      <pc:sldChg chg="del">
        <pc:chgData name="Ethan Brown" userId="d5479059-2d82-405e-a324-378fc0880010" providerId="ADAL" clId="{A66684D2-CA66-4741-8B60-9E97589F1D46}" dt="2024-07-07T15:42:52.196" v="1568" actId="47"/>
        <pc:sldMkLst>
          <pc:docMk/>
          <pc:sldMk cId="123661802" sldId="365"/>
        </pc:sldMkLst>
      </pc:sldChg>
      <pc:sldChg chg="del">
        <pc:chgData name="Ethan Brown" userId="d5479059-2d82-405e-a324-378fc0880010" providerId="ADAL" clId="{A66684D2-CA66-4741-8B60-9E97589F1D46}" dt="2024-07-07T15:42:54.319" v="1569" actId="47"/>
        <pc:sldMkLst>
          <pc:docMk/>
          <pc:sldMk cId="3630519674" sldId="366"/>
        </pc:sldMkLst>
      </pc:sldChg>
      <pc:sldChg chg="del">
        <pc:chgData name="Ethan Brown" userId="d5479059-2d82-405e-a324-378fc0880010" providerId="ADAL" clId="{A66684D2-CA66-4741-8B60-9E97589F1D46}" dt="2024-07-07T15:42:56.465" v="1570" actId="47"/>
        <pc:sldMkLst>
          <pc:docMk/>
          <pc:sldMk cId="201977184" sldId="367"/>
        </pc:sldMkLst>
      </pc:sldChg>
      <pc:sldChg chg="addSp delSp del mod">
        <pc:chgData name="Ethan Brown" userId="d5479059-2d82-405e-a324-378fc0880010" providerId="ADAL" clId="{A66684D2-CA66-4741-8B60-9E97589F1D46}" dt="2024-07-07T15:35:15.966" v="1478" actId="47"/>
        <pc:sldMkLst>
          <pc:docMk/>
          <pc:sldMk cId="2076040550" sldId="368"/>
        </pc:sldMkLst>
        <pc:picChg chg="add del">
          <ac:chgData name="Ethan Brown" userId="d5479059-2d82-405e-a324-378fc0880010" providerId="ADAL" clId="{A66684D2-CA66-4741-8B60-9E97589F1D46}" dt="2024-07-07T14:24:53.727" v="1435" actId="478"/>
          <ac:picMkLst>
            <pc:docMk/>
            <pc:sldMk cId="2076040550" sldId="368"/>
            <ac:picMk id="7" creationId="{E751D891-8EF3-E1A2-270A-EDB57D7FFD15}"/>
          </ac:picMkLst>
        </pc:picChg>
      </pc:sldChg>
      <pc:sldChg chg="modSp">
        <pc:chgData name="Ethan Brown" userId="d5479059-2d82-405e-a324-378fc0880010" providerId="ADAL" clId="{A66684D2-CA66-4741-8B60-9E97589F1D46}" dt="2024-07-08T08:53:23.084" v="2160" actId="2711"/>
        <pc:sldMkLst>
          <pc:docMk/>
          <pc:sldMk cId="1972923141" sldId="369"/>
        </pc:sldMkLst>
        <pc:spChg chg="mod">
          <ac:chgData name="Ethan Brown" userId="d5479059-2d82-405e-a324-378fc0880010" providerId="ADAL" clId="{A66684D2-CA66-4741-8B60-9E97589F1D46}" dt="2024-07-08T08:53:23.084" v="2160" actId="2711"/>
          <ac:spMkLst>
            <pc:docMk/>
            <pc:sldMk cId="1972923141" sldId="369"/>
            <ac:spMk id="3" creationId="{044D724E-01C8-EBF0-DF7D-20EE69C67B1E}"/>
          </ac:spMkLst>
        </pc:spChg>
      </pc:sldChg>
      <pc:sldChg chg="del">
        <pc:chgData name="Ethan Brown" userId="d5479059-2d82-405e-a324-378fc0880010" providerId="ADAL" clId="{A66684D2-CA66-4741-8B60-9E97589F1D46}" dt="2024-07-07T15:35:16.383" v="1479" actId="47"/>
        <pc:sldMkLst>
          <pc:docMk/>
          <pc:sldMk cId="3743522936" sldId="370"/>
        </pc:sldMkLst>
      </pc:sldChg>
      <pc:sldChg chg="del">
        <pc:chgData name="Ethan Brown" userId="d5479059-2d82-405e-a324-378fc0880010" providerId="ADAL" clId="{A66684D2-CA66-4741-8B60-9E97589F1D46}" dt="2024-07-07T15:35:17.063" v="1480" actId="47"/>
        <pc:sldMkLst>
          <pc:docMk/>
          <pc:sldMk cId="251168351" sldId="371"/>
        </pc:sldMkLst>
      </pc:sldChg>
      <pc:sldChg chg="del">
        <pc:chgData name="Ethan Brown" userId="d5479059-2d82-405e-a324-378fc0880010" providerId="ADAL" clId="{A66684D2-CA66-4741-8B60-9E97589F1D46}" dt="2024-07-07T15:35:18.668" v="1481" actId="47"/>
        <pc:sldMkLst>
          <pc:docMk/>
          <pc:sldMk cId="1675745085" sldId="373"/>
        </pc:sldMkLst>
      </pc:sldChg>
      <pc:sldChg chg="modSp new del mod ord">
        <pc:chgData name="Ethan Brown" userId="d5479059-2d82-405e-a324-378fc0880010" providerId="ADAL" clId="{A66684D2-CA66-4741-8B60-9E97589F1D46}" dt="2024-07-07T15:37:39.694" v="1506" actId="2696"/>
        <pc:sldMkLst>
          <pc:docMk/>
          <pc:sldMk cId="938881267" sldId="374"/>
        </pc:sldMkLst>
        <pc:spChg chg="mod">
          <ac:chgData name="Ethan Brown" userId="d5479059-2d82-405e-a324-378fc0880010" providerId="ADAL" clId="{A66684D2-CA66-4741-8B60-9E97589F1D46}" dt="2024-07-07T14:25:09.688" v="1457" actId="20577"/>
          <ac:spMkLst>
            <pc:docMk/>
            <pc:sldMk cId="938881267" sldId="374"/>
            <ac:spMk id="2" creationId="{FB45DFD5-2C19-52E3-824A-B4CFE18AC394}"/>
          </ac:spMkLst>
        </pc:spChg>
        <pc:spChg chg="mod">
          <ac:chgData name="Ethan Brown" userId="d5479059-2d82-405e-a324-378fc0880010" providerId="ADAL" clId="{A66684D2-CA66-4741-8B60-9E97589F1D46}" dt="2024-07-07T15:36:33.389" v="1488"/>
          <ac:spMkLst>
            <pc:docMk/>
            <pc:sldMk cId="938881267" sldId="374"/>
            <ac:spMk id="3" creationId="{3416EBA2-2CF3-48D8-4B06-BAE20C2683E5}"/>
          </ac:spMkLst>
        </pc:spChg>
      </pc:sldChg>
      <pc:sldChg chg="modSp add mod modAnim">
        <pc:chgData name="Ethan Brown" userId="d5479059-2d82-405e-a324-378fc0880010" providerId="ADAL" clId="{A66684D2-CA66-4741-8B60-9E97589F1D46}" dt="2024-07-08T08:10:07.619" v="1630" actId="20577"/>
        <pc:sldMkLst>
          <pc:docMk/>
          <pc:sldMk cId="338559001" sldId="375"/>
        </pc:sldMkLst>
        <pc:spChg chg="mod">
          <ac:chgData name="Ethan Brown" userId="d5479059-2d82-405e-a324-378fc0880010" providerId="ADAL" clId="{A66684D2-CA66-4741-8B60-9E97589F1D46}" dt="2024-07-08T08:10:07.619" v="1630" actId="20577"/>
          <ac:spMkLst>
            <pc:docMk/>
            <pc:sldMk cId="338559001" sldId="375"/>
            <ac:spMk id="486" creationId="{00000000-0000-0000-0000-000000000000}"/>
          </ac:spMkLst>
        </pc:spChg>
      </pc:sldChg>
      <pc:sldChg chg="add del">
        <pc:chgData name="Ethan Brown" userId="d5479059-2d82-405e-a324-378fc0880010" providerId="ADAL" clId="{A66684D2-CA66-4741-8B60-9E97589F1D46}" dt="2024-07-07T15:31:32.501" v="1465" actId="47"/>
        <pc:sldMkLst>
          <pc:docMk/>
          <pc:sldMk cId="4019095317" sldId="376"/>
        </pc:sldMkLst>
      </pc:sldChg>
      <pc:sldChg chg="add del ord">
        <pc:chgData name="Ethan Brown" userId="d5479059-2d82-405e-a324-378fc0880010" providerId="ADAL" clId="{A66684D2-CA66-4741-8B60-9E97589F1D46}" dt="2024-07-08T08:10:30.017" v="1632"/>
        <pc:sldMkLst>
          <pc:docMk/>
          <pc:sldMk cId="3501627769" sldId="377"/>
        </pc:sldMkLst>
      </pc:sldChg>
      <pc:sldChg chg="modSp add mod">
        <pc:chgData name="Ethan Brown" userId="d5479059-2d82-405e-a324-378fc0880010" providerId="ADAL" clId="{A66684D2-CA66-4741-8B60-9E97589F1D46}" dt="2024-07-08T08:10:59.579" v="1646" actId="14100"/>
        <pc:sldMkLst>
          <pc:docMk/>
          <pc:sldMk cId="2022284520" sldId="378"/>
        </pc:sldMkLst>
        <pc:spChg chg="mod">
          <ac:chgData name="Ethan Brown" userId="d5479059-2d82-405e-a324-378fc0880010" providerId="ADAL" clId="{A66684D2-CA66-4741-8B60-9E97589F1D46}" dt="2024-07-08T08:10:59.579" v="1646" actId="14100"/>
          <ac:spMkLst>
            <pc:docMk/>
            <pc:sldMk cId="2022284520" sldId="378"/>
            <ac:spMk id="157" creationId="{00000000-0000-0000-0000-000000000000}"/>
          </ac:spMkLst>
        </pc:spChg>
      </pc:sldChg>
      <pc:sldChg chg="modSp add mod">
        <pc:chgData name="Ethan Brown" userId="d5479059-2d82-405e-a324-378fc0880010" providerId="ADAL" clId="{A66684D2-CA66-4741-8B60-9E97589F1D46}" dt="2024-07-07T15:37:57.599" v="1512" actId="27636"/>
        <pc:sldMkLst>
          <pc:docMk/>
          <pc:sldMk cId="1578518040" sldId="379"/>
        </pc:sldMkLst>
        <pc:spChg chg="mod">
          <ac:chgData name="Ethan Brown" userId="d5479059-2d82-405e-a324-378fc0880010" providerId="ADAL" clId="{A66684D2-CA66-4741-8B60-9E97589F1D46}" dt="2024-07-07T15:37:57.599" v="1512" actId="27636"/>
          <ac:spMkLst>
            <pc:docMk/>
            <pc:sldMk cId="1578518040" sldId="379"/>
            <ac:spMk id="3" creationId="{3416EBA2-2CF3-48D8-4B06-BAE20C2683E5}"/>
          </ac:spMkLst>
        </pc:spChg>
      </pc:sldChg>
      <pc:sldChg chg="new del">
        <pc:chgData name="Ethan Brown" userId="d5479059-2d82-405e-a324-378fc0880010" providerId="ADAL" clId="{A66684D2-CA66-4741-8B60-9E97589F1D46}" dt="2024-07-07T15:35:03.328" v="1477" actId="680"/>
        <pc:sldMkLst>
          <pc:docMk/>
          <pc:sldMk cId="2096754361" sldId="379"/>
        </pc:sldMkLst>
      </pc:sldChg>
      <pc:sldChg chg="modSp add mod">
        <pc:chgData name="Ethan Brown" userId="d5479059-2d82-405e-a324-378fc0880010" providerId="ADAL" clId="{A66684D2-CA66-4741-8B60-9E97589F1D46}" dt="2024-07-07T15:38:12.191" v="1515" actId="20577"/>
        <pc:sldMkLst>
          <pc:docMk/>
          <pc:sldMk cId="2221300656" sldId="380"/>
        </pc:sldMkLst>
        <pc:spChg chg="mod">
          <ac:chgData name="Ethan Brown" userId="d5479059-2d82-405e-a324-378fc0880010" providerId="ADAL" clId="{A66684D2-CA66-4741-8B60-9E97589F1D46}" dt="2024-07-07T15:38:12.191" v="1515" actId="20577"/>
          <ac:spMkLst>
            <pc:docMk/>
            <pc:sldMk cId="2221300656" sldId="380"/>
            <ac:spMk id="3" creationId="{3416EBA2-2CF3-48D8-4B06-BAE20C2683E5}"/>
          </ac:spMkLst>
        </pc:spChg>
      </pc:sldChg>
      <pc:sldChg chg="add">
        <pc:chgData name="Ethan Brown" userId="d5479059-2d82-405e-a324-378fc0880010" providerId="ADAL" clId="{A66684D2-CA66-4741-8B60-9E97589F1D46}" dt="2024-07-07T15:37:49.341" v="1508" actId="2890"/>
        <pc:sldMkLst>
          <pc:docMk/>
          <pc:sldMk cId="366247693" sldId="381"/>
        </pc:sldMkLst>
      </pc:sldChg>
      <pc:sldChg chg="addSp delSp modSp add mod ord">
        <pc:chgData name="Ethan Brown" userId="d5479059-2d82-405e-a324-378fc0880010" providerId="ADAL" clId="{A66684D2-CA66-4741-8B60-9E97589F1D46}" dt="2024-07-08T08:11:39.534" v="1649" actId="21"/>
        <pc:sldMkLst>
          <pc:docMk/>
          <pc:sldMk cId="861029785" sldId="382"/>
        </pc:sldMkLst>
        <pc:spChg chg="del">
          <ac:chgData name="Ethan Brown" userId="d5479059-2d82-405e-a324-378fc0880010" providerId="ADAL" clId="{A66684D2-CA66-4741-8B60-9E97589F1D46}" dt="2024-07-07T15:41:32.211" v="1534" actId="478"/>
          <ac:spMkLst>
            <pc:docMk/>
            <pc:sldMk cId="861029785" sldId="382"/>
            <ac:spMk id="2" creationId="{FB45DFD5-2C19-52E3-824A-B4CFE18AC394}"/>
          </ac:spMkLst>
        </pc:spChg>
        <pc:spChg chg="mod">
          <ac:chgData name="Ethan Brown" userId="d5479059-2d82-405e-a324-378fc0880010" providerId="ADAL" clId="{A66684D2-CA66-4741-8B60-9E97589F1D46}" dt="2024-07-08T08:11:39.534" v="1649" actId="21"/>
          <ac:spMkLst>
            <pc:docMk/>
            <pc:sldMk cId="861029785" sldId="382"/>
            <ac:spMk id="3" creationId="{3416EBA2-2CF3-48D8-4B06-BAE20C2683E5}"/>
          </ac:spMkLst>
        </pc:spChg>
        <pc:spChg chg="add del mod">
          <ac:chgData name="Ethan Brown" userId="d5479059-2d82-405e-a324-378fc0880010" providerId="ADAL" clId="{A66684D2-CA66-4741-8B60-9E97589F1D46}" dt="2024-07-07T15:41:34.795" v="1535" actId="478"/>
          <ac:spMkLst>
            <pc:docMk/>
            <pc:sldMk cId="861029785" sldId="382"/>
            <ac:spMk id="5" creationId="{E6ADD132-3790-66AB-A061-BB0A0BD3FCD3}"/>
          </ac:spMkLst>
        </pc:spChg>
      </pc:sldChg>
      <pc:sldChg chg="modSp add mod">
        <pc:chgData name="Ethan Brown" userId="d5479059-2d82-405e-a324-378fc0880010" providerId="ADAL" clId="{A66684D2-CA66-4741-8B60-9E97589F1D46}" dt="2024-07-08T08:11:43.754" v="1650" actId="21"/>
        <pc:sldMkLst>
          <pc:docMk/>
          <pc:sldMk cId="3830076681" sldId="383"/>
        </pc:sldMkLst>
        <pc:spChg chg="mod">
          <ac:chgData name="Ethan Brown" userId="d5479059-2d82-405e-a324-378fc0880010" providerId="ADAL" clId="{A66684D2-CA66-4741-8B60-9E97589F1D46}" dt="2024-07-08T08:11:43.754" v="1650" actId="21"/>
          <ac:spMkLst>
            <pc:docMk/>
            <pc:sldMk cId="3830076681" sldId="383"/>
            <ac:spMk id="3" creationId="{3416EBA2-2CF3-48D8-4B06-BAE20C2683E5}"/>
          </ac:spMkLst>
        </pc:spChg>
      </pc:sldChg>
      <pc:sldChg chg="modSp add mod">
        <pc:chgData name="Ethan Brown" userId="d5479059-2d82-405e-a324-378fc0880010" providerId="ADAL" clId="{A66684D2-CA66-4741-8B60-9E97589F1D46}" dt="2024-07-08T08:11:51.062" v="1651" actId="21"/>
        <pc:sldMkLst>
          <pc:docMk/>
          <pc:sldMk cId="3151833385" sldId="384"/>
        </pc:sldMkLst>
        <pc:spChg chg="mod">
          <ac:chgData name="Ethan Brown" userId="d5479059-2d82-405e-a324-378fc0880010" providerId="ADAL" clId="{A66684D2-CA66-4741-8B60-9E97589F1D46}" dt="2024-07-08T08:11:51.062" v="1651" actId="21"/>
          <ac:spMkLst>
            <pc:docMk/>
            <pc:sldMk cId="3151833385" sldId="384"/>
            <ac:spMk id="3" creationId="{3416EBA2-2CF3-48D8-4B06-BAE20C2683E5}"/>
          </ac:spMkLst>
        </pc:spChg>
      </pc:sldChg>
      <pc:sldChg chg="modSp add del mod">
        <pc:chgData name="Ethan Brown" userId="d5479059-2d82-405e-a324-378fc0880010" providerId="ADAL" clId="{A66684D2-CA66-4741-8B60-9E97589F1D46}" dt="2024-07-08T08:12:06.230" v="1652" actId="21"/>
        <pc:sldMkLst>
          <pc:docMk/>
          <pc:sldMk cId="3820499037" sldId="385"/>
        </pc:sldMkLst>
        <pc:spChg chg="mod">
          <ac:chgData name="Ethan Brown" userId="d5479059-2d82-405e-a324-378fc0880010" providerId="ADAL" clId="{A66684D2-CA66-4741-8B60-9E97589F1D46}" dt="2024-07-08T08:12:06.230" v="1652" actId="21"/>
          <ac:spMkLst>
            <pc:docMk/>
            <pc:sldMk cId="3820499037" sldId="385"/>
            <ac:spMk id="3" creationId="{3416EBA2-2CF3-48D8-4B06-BAE20C2683E5}"/>
          </ac:spMkLst>
        </pc:spChg>
      </pc:sldChg>
      <pc:sldChg chg="modSp add del mod">
        <pc:chgData name="Ethan Brown" userId="d5479059-2d82-405e-a324-378fc0880010" providerId="ADAL" clId="{A66684D2-CA66-4741-8B60-9E97589F1D46}" dt="2024-07-07T15:44:16.895" v="1590" actId="20577"/>
        <pc:sldMkLst>
          <pc:docMk/>
          <pc:sldMk cId="3542044773" sldId="386"/>
        </pc:sldMkLst>
        <pc:spChg chg="mod">
          <ac:chgData name="Ethan Brown" userId="d5479059-2d82-405e-a324-378fc0880010" providerId="ADAL" clId="{A66684D2-CA66-4741-8B60-9E97589F1D46}" dt="2024-07-07T15:44:16.895" v="1590" actId="20577"/>
          <ac:spMkLst>
            <pc:docMk/>
            <pc:sldMk cId="3542044773" sldId="386"/>
            <ac:spMk id="3" creationId="{3416EBA2-2CF3-48D8-4B06-BAE20C2683E5}"/>
          </ac:spMkLst>
        </pc:spChg>
      </pc:sldChg>
      <pc:sldChg chg="modSp add mod ord">
        <pc:chgData name="Ethan Brown" userId="d5479059-2d82-405e-a324-378fc0880010" providerId="ADAL" clId="{A66684D2-CA66-4741-8B60-9E97589F1D46}" dt="2024-07-08T08:19:47.120" v="1663"/>
        <pc:sldMkLst>
          <pc:docMk/>
          <pc:sldMk cId="2287391269" sldId="387"/>
        </pc:sldMkLst>
        <pc:spChg chg="mod">
          <ac:chgData name="Ethan Brown" userId="d5479059-2d82-405e-a324-378fc0880010" providerId="ADAL" clId="{A66684D2-CA66-4741-8B60-9E97589F1D46}" dt="2024-07-08T08:19:47.120" v="1663"/>
          <ac:spMkLst>
            <pc:docMk/>
            <pc:sldMk cId="2287391269" sldId="387"/>
            <ac:spMk id="2" creationId="{FB45DFD5-2C19-52E3-824A-B4CFE18AC394}"/>
          </ac:spMkLst>
        </pc:spChg>
        <pc:spChg chg="mod">
          <ac:chgData name="Ethan Brown" userId="d5479059-2d82-405e-a324-378fc0880010" providerId="ADAL" clId="{A66684D2-CA66-4741-8B60-9E97589F1D46}" dt="2024-07-08T08:19:34.280" v="1662" actId="5793"/>
          <ac:spMkLst>
            <pc:docMk/>
            <pc:sldMk cId="2287391269" sldId="387"/>
            <ac:spMk id="3" creationId="{3416EBA2-2CF3-48D8-4B06-BAE20C2683E5}"/>
          </ac:spMkLst>
        </pc:spChg>
      </pc:sldChg>
      <pc:sldChg chg="addSp modSp new mod">
        <pc:chgData name="Ethan Brown" userId="d5479059-2d82-405e-a324-378fc0880010" providerId="ADAL" clId="{A66684D2-CA66-4741-8B60-9E97589F1D46}" dt="2024-07-08T08:43:23.323" v="1981" actId="20577"/>
        <pc:sldMkLst>
          <pc:docMk/>
          <pc:sldMk cId="3789318646" sldId="388"/>
        </pc:sldMkLst>
        <pc:spChg chg="add mod">
          <ac:chgData name="Ethan Brown" userId="d5479059-2d82-405e-a324-378fc0880010" providerId="ADAL" clId="{A66684D2-CA66-4741-8B60-9E97589F1D46}" dt="2024-07-08T08:43:23.323" v="1981" actId="20577"/>
          <ac:spMkLst>
            <pc:docMk/>
            <pc:sldMk cId="3789318646" sldId="388"/>
            <ac:spMk id="4" creationId="{C7CB6621-C542-44D8-9F4E-63DB1AE11B42}"/>
          </ac:spMkLst>
        </pc:spChg>
      </pc:sldChg>
      <pc:sldChg chg="add">
        <pc:chgData name="Ethan Brown" userId="d5479059-2d82-405e-a324-378fc0880010" providerId="ADAL" clId="{A66684D2-CA66-4741-8B60-9E97589F1D46}" dt="2024-07-08T08:54:19.151" v="2162"/>
        <pc:sldMkLst>
          <pc:docMk/>
          <pc:sldMk cId="1949992373" sldId="389"/>
        </pc:sldMkLst>
      </pc:sldChg>
      <pc:sldChg chg="add">
        <pc:chgData name="Ethan Brown" userId="d5479059-2d82-405e-a324-378fc0880010" providerId="ADAL" clId="{A66684D2-CA66-4741-8B60-9E97589F1D46}" dt="2024-07-08T08:54:20.500" v="2164"/>
        <pc:sldMkLst>
          <pc:docMk/>
          <pc:sldMk cId="1608662294" sldId="390"/>
        </pc:sldMkLst>
      </pc:sldChg>
      <pc:sldChg chg="add">
        <pc:chgData name="Ethan Brown" userId="d5479059-2d82-405e-a324-378fc0880010" providerId="ADAL" clId="{A66684D2-CA66-4741-8B60-9E97589F1D46}" dt="2024-07-08T08:54:22.093" v="2166"/>
        <pc:sldMkLst>
          <pc:docMk/>
          <pc:sldMk cId="2207264327" sldId="39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BE793C-7544-5D4F-96C6-92A4BFB93FE9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97095D42-3179-5442-894F-5A7C2B0BCABB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Pretest</a:t>
          </a:r>
        </a:p>
      </dgm:t>
    </dgm:pt>
    <dgm:pt modelId="{1E13C8FE-66B6-6B43-BB67-52B18DD0C0A0}" type="parTrans" cxnId="{20C247EC-0BF4-5C49-8599-76D26EAFE6AE}">
      <dgm:prSet/>
      <dgm:spPr/>
      <dgm:t>
        <a:bodyPr/>
        <a:lstStyle/>
        <a:p>
          <a:endParaRPr lang="en-US"/>
        </a:p>
      </dgm:t>
    </dgm:pt>
    <dgm:pt modelId="{3FFF0B89-873A-124F-893F-FAB57E68192B}" type="sibTrans" cxnId="{20C247EC-0BF4-5C49-8599-76D26EAFE6AE}">
      <dgm:prSet/>
      <dgm:spPr/>
      <dgm:t>
        <a:bodyPr/>
        <a:lstStyle/>
        <a:p>
          <a:endParaRPr lang="en-US"/>
        </a:p>
      </dgm:t>
    </dgm:pt>
    <dgm:pt modelId="{EEB07381-B0D2-A04E-95C1-17471B8191A3}">
      <dgm:prSet phldrT="[Text]"/>
      <dgm:spPr/>
      <dgm:t>
        <a:bodyPr/>
        <a:lstStyle/>
        <a:p>
          <a:r>
            <a:rPr lang="en-US" dirty="0"/>
            <a:t>Intervention</a:t>
          </a:r>
        </a:p>
      </dgm:t>
    </dgm:pt>
    <dgm:pt modelId="{9744421C-746C-C242-AE87-5DA6C3426190}" type="parTrans" cxnId="{32F47164-2F5A-6148-A6D7-ED2A8149BB85}">
      <dgm:prSet/>
      <dgm:spPr/>
      <dgm:t>
        <a:bodyPr/>
        <a:lstStyle/>
        <a:p>
          <a:endParaRPr lang="en-US"/>
        </a:p>
      </dgm:t>
    </dgm:pt>
    <dgm:pt modelId="{72A651B3-93DF-0D41-91DC-8907682DF594}" type="sibTrans" cxnId="{32F47164-2F5A-6148-A6D7-ED2A8149BB85}">
      <dgm:prSet/>
      <dgm:spPr/>
      <dgm:t>
        <a:bodyPr/>
        <a:lstStyle/>
        <a:p>
          <a:endParaRPr lang="en-US"/>
        </a:p>
      </dgm:t>
    </dgm:pt>
    <dgm:pt modelId="{4018A2D9-2BB8-7F48-9650-4312305ED636}">
      <dgm:prSet phldrT="[Text]"/>
      <dgm:spPr>
        <a:solidFill>
          <a:srgbClr val="FFC000"/>
        </a:solidFill>
      </dgm:spPr>
      <dgm:t>
        <a:bodyPr/>
        <a:lstStyle/>
        <a:p>
          <a:r>
            <a:rPr lang="en-US"/>
            <a:t>Posttest</a:t>
          </a:r>
          <a:endParaRPr lang="en-US" dirty="0"/>
        </a:p>
      </dgm:t>
    </dgm:pt>
    <dgm:pt modelId="{31B5EAEF-1D36-6245-B76E-54C51C288832}" type="parTrans" cxnId="{9A85C694-B1C2-2545-9629-A84939FA213C}">
      <dgm:prSet/>
      <dgm:spPr/>
      <dgm:t>
        <a:bodyPr/>
        <a:lstStyle/>
        <a:p>
          <a:endParaRPr lang="en-US"/>
        </a:p>
      </dgm:t>
    </dgm:pt>
    <dgm:pt modelId="{73B4F68D-58C0-2F4E-8DA3-80C99117A1D7}" type="sibTrans" cxnId="{9A85C694-B1C2-2545-9629-A84939FA213C}">
      <dgm:prSet/>
      <dgm:spPr/>
      <dgm:t>
        <a:bodyPr/>
        <a:lstStyle/>
        <a:p>
          <a:endParaRPr lang="en-US"/>
        </a:p>
      </dgm:t>
    </dgm:pt>
    <dgm:pt modelId="{3266ADBD-35DB-B54D-A234-C29E60A2CD40}" type="pres">
      <dgm:prSet presAssocID="{01BE793C-7544-5D4F-96C6-92A4BFB93FE9}" presName="Name0" presStyleCnt="0">
        <dgm:presLayoutVars>
          <dgm:dir/>
          <dgm:resizeHandles val="exact"/>
        </dgm:presLayoutVars>
      </dgm:prSet>
      <dgm:spPr/>
    </dgm:pt>
    <dgm:pt modelId="{74F725A9-0F7D-BF45-BE80-CA416B9C5D5B}" type="pres">
      <dgm:prSet presAssocID="{97095D42-3179-5442-894F-5A7C2B0BCABB}" presName="node" presStyleLbl="node1" presStyleIdx="0" presStyleCnt="3">
        <dgm:presLayoutVars>
          <dgm:bulletEnabled val="1"/>
        </dgm:presLayoutVars>
      </dgm:prSet>
      <dgm:spPr/>
    </dgm:pt>
    <dgm:pt modelId="{EB77B3FB-2EAF-344A-B3F4-B629265E014A}" type="pres">
      <dgm:prSet presAssocID="{3FFF0B89-873A-124F-893F-FAB57E68192B}" presName="sibTrans" presStyleLbl="sibTrans2D1" presStyleIdx="0" presStyleCnt="2"/>
      <dgm:spPr/>
    </dgm:pt>
    <dgm:pt modelId="{5E69EF2F-24CA-7A45-BBB8-9F0400FFD341}" type="pres">
      <dgm:prSet presAssocID="{3FFF0B89-873A-124F-893F-FAB57E68192B}" presName="connectorText" presStyleLbl="sibTrans2D1" presStyleIdx="0" presStyleCnt="2"/>
      <dgm:spPr/>
    </dgm:pt>
    <dgm:pt modelId="{3F269393-A669-774F-860D-5DFEF9B632B6}" type="pres">
      <dgm:prSet presAssocID="{EEB07381-B0D2-A04E-95C1-17471B8191A3}" presName="node" presStyleLbl="node1" presStyleIdx="1" presStyleCnt="3">
        <dgm:presLayoutVars>
          <dgm:bulletEnabled val="1"/>
        </dgm:presLayoutVars>
      </dgm:prSet>
      <dgm:spPr/>
    </dgm:pt>
    <dgm:pt modelId="{B99AC334-1E34-6A40-92AA-DB78D4FB75A2}" type="pres">
      <dgm:prSet presAssocID="{72A651B3-93DF-0D41-91DC-8907682DF594}" presName="sibTrans" presStyleLbl="sibTrans2D1" presStyleIdx="1" presStyleCnt="2"/>
      <dgm:spPr/>
    </dgm:pt>
    <dgm:pt modelId="{4A4C0B37-DFC0-BB44-8B2F-5A34A290C36D}" type="pres">
      <dgm:prSet presAssocID="{72A651B3-93DF-0D41-91DC-8907682DF594}" presName="connectorText" presStyleLbl="sibTrans2D1" presStyleIdx="1" presStyleCnt="2"/>
      <dgm:spPr/>
    </dgm:pt>
    <dgm:pt modelId="{EBB9E863-F871-9A4E-AE10-B69B18879BB3}" type="pres">
      <dgm:prSet presAssocID="{4018A2D9-2BB8-7F48-9650-4312305ED636}" presName="node" presStyleLbl="node1" presStyleIdx="2" presStyleCnt="3">
        <dgm:presLayoutVars>
          <dgm:bulletEnabled val="1"/>
        </dgm:presLayoutVars>
      </dgm:prSet>
      <dgm:spPr/>
    </dgm:pt>
  </dgm:ptLst>
  <dgm:cxnLst>
    <dgm:cxn modelId="{A873E31A-51A0-664F-B155-B8430636EE31}" type="presOf" srcId="{01BE793C-7544-5D4F-96C6-92A4BFB93FE9}" destId="{3266ADBD-35DB-B54D-A234-C29E60A2CD40}" srcOrd="0" destOrd="0" presId="urn:microsoft.com/office/officeart/2005/8/layout/process1"/>
    <dgm:cxn modelId="{32F47164-2F5A-6148-A6D7-ED2A8149BB85}" srcId="{01BE793C-7544-5D4F-96C6-92A4BFB93FE9}" destId="{EEB07381-B0D2-A04E-95C1-17471B8191A3}" srcOrd="1" destOrd="0" parTransId="{9744421C-746C-C242-AE87-5DA6C3426190}" sibTransId="{72A651B3-93DF-0D41-91DC-8907682DF594}"/>
    <dgm:cxn modelId="{5A8B244C-9DC0-3F4B-AB80-06D7D6B34926}" type="presOf" srcId="{97095D42-3179-5442-894F-5A7C2B0BCABB}" destId="{74F725A9-0F7D-BF45-BE80-CA416B9C5D5B}" srcOrd="0" destOrd="0" presId="urn:microsoft.com/office/officeart/2005/8/layout/process1"/>
    <dgm:cxn modelId="{16CB887A-1C43-294A-9FD3-D255A79022E1}" type="presOf" srcId="{72A651B3-93DF-0D41-91DC-8907682DF594}" destId="{4A4C0B37-DFC0-BB44-8B2F-5A34A290C36D}" srcOrd="1" destOrd="0" presId="urn:microsoft.com/office/officeart/2005/8/layout/process1"/>
    <dgm:cxn modelId="{55E08591-9114-DB45-9A96-2A9D86C8BB58}" type="presOf" srcId="{72A651B3-93DF-0D41-91DC-8907682DF594}" destId="{B99AC334-1E34-6A40-92AA-DB78D4FB75A2}" srcOrd="0" destOrd="0" presId="urn:microsoft.com/office/officeart/2005/8/layout/process1"/>
    <dgm:cxn modelId="{9A85C694-B1C2-2545-9629-A84939FA213C}" srcId="{01BE793C-7544-5D4F-96C6-92A4BFB93FE9}" destId="{4018A2D9-2BB8-7F48-9650-4312305ED636}" srcOrd="2" destOrd="0" parTransId="{31B5EAEF-1D36-6245-B76E-54C51C288832}" sibTransId="{73B4F68D-58C0-2F4E-8DA3-80C99117A1D7}"/>
    <dgm:cxn modelId="{E454F4BD-4A4B-B448-9FF5-CD04124AA247}" type="presOf" srcId="{EEB07381-B0D2-A04E-95C1-17471B8191A3}" destId="{3F269393-A669-774F-860D-5DFEF9B632B6}" srcOrd="0" destOrd="0" presId="urn:microsoft.com/office/officeart/2005/8/layout/process1"/>
    <dgm:cxn modelId="{B24811C8-8FBD-8749-B0B9-AC1A49944E8A}" type="presOf" srcId="{3FFF0B89-873A-124F-893F-FAB57E68192B}" destId="{EB77B3FB-2EAF-344A-B3F4-B629265E014A}" srcOrd="0" destOrd="0" presId="urn:microsoft.com/office/officeart/2005/8/layout/process1"/>
    <dgm:cxn modelId="{4F6335EA-D18C-7548-8F17-D7218FD5B39D}" type="presOf" srcId="{4018A2D9-2BB8-7F48-9650-4312305ED636}" destId="{EBB9E863-F871-9A4E-AE10-B69B18879BB3}" srcOrd="0" destOrd="0" presId="urn:microsoft.com/office/officeart/2005/8/layout/process1"/>
    <dgm:cxn modelId="{20C247EC-0BF4-5C49-8599-76D26EAFE6AE}" srcId="{01BE793C-7544-5D4F-96C6-92A4BFB93FE9}" destId="{97095D42-3179-5442-894F-5A7C2B0BCABB}" srcOrd="0" destOrd="0" parTransId="{1E13C8FE-66B6-6B43-BB67-52B18DD0C0A0}" sibTransId="{3FFF0B89-873A-124F-893F-FAB57E68192B}"/>
    <dgm:cxn modelId="{3CACA9F6-C47B-C746-B4F4-397E0B7BE8A8}" type="presOf" srcId="{3FFF0B89-873A-124F-893F-FAB57E68192B}" destId="{5E69EF2F-24CA-7A45-BBB8-9F0400FFD341}" srcOrd="1" destOrd="0" presId="urn:microsoft.com/office/officeart/2005/8/layout/process1"/>
    <dgm:cxn modelId="{6C0D697D-3179-E840-BC62-A481B9E8341C}" type="presParOf" srcId="{3266ADBD-35DB-B54D-A234-C29E60A2CD40}" destId="{74F725A9-0F7D-BF45-BE80-CA416B9C5D5B}" srcOrd="0" destOrd="0" presId="urn:microsoft.com/office/officeart/2005/8/layout/process1"/>
    <dgm:cxn modelId="{04A04B21-F95A-6842-AC9C-99217471E42E}" type="presParOf" srcId="{3266ADBD-35DB-B54D-A234-C29E60A2CD40}" destId="{EB77B3FB-2EAF-344A-B3F4-B629265E014A}" srcOrd="1" destOrd="0" presId="urn:microsoft.com/office/officeart/2005/8/layout/process1"/>
    <dgm:cxn modelId="{3BE17004-5CCB-3D43-AC50-5FD5834862E5}" type="presParOf" srcId="{EB77B3FB-2EAF-344A-B3F4-B629265E014A}" destId="{5E69EF2F-24CA-7A45-BBB8-9F0400FFD341}" srcOrd="0" destOrd="0" presId="urn:microsoft.com/office/officeart/2005/8/layout/process1"/>
    <dgm:cxn modelId="{0CF461DB-14BB-604F-8F24-4D964BDE9124}" type="presParOf" srcId="{3266ADBD-35DB-B54D-A234-C29E60A2CD40}" destId="{3F269393-A669-774F-860D-5DFEF9B632B6}" srcOrd="2" destOrd="0" presId="urn:microsoft.com/office/officeart/2005/8/layout/process1"/>
    <dgm:cxn modelId="{E6949025-C7BB-8647-AEBE-047067AAECAE}" type="presParOf" srcId="{3266ADBD-35DB-B54D-A234-C29E60A2CD40}" destId="{B99AC334-1E34-6A40-92AA-DB78D4FB75A2}" srcOrd="3" destOrd="0" presId="urn:microsoft.com/office/officeart/2005/8/layout/process1"/>
    <dgm:cxn modelId="{B35D69B4-A1D8-4546-8A35-CD1B071E93AB}" type="presParOf" srcId="{B99AC334-1E34-6A40-92AA-DB78D4FB75A2}" destId="{4A4C0B37-DFC0-BB44-8B2F-5A34A290C36D}" srcOrd="0" destOrd="0" presId="urn:microsoft.com/office/officeart/2005/8/layout/process1"/>
    <dgm:cxn modelId="{B0060B81-6C9A-684D-B2E1-0563F67E9165}" type="presParOf" srcId="{3266ADBD-35DB-B54D-A234-C29E60A2CD40}" destId="{EBB9E863-F871-9A4E-AE10-B69B18879BB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725A9-0F7D-BF45-BE80-CA416B9C5D5B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Pretest</a:t>
          </a:r>
        </a:p>
      </dsp:txBody>
      <dsp:txXfrm>
        <a:off x="44665" y="2106299"/>
        <a:ext cx="2060143" cy="1206068"/>
      </dsp:txXfrm>
    </dsp:sp>
    <dsp:sp modelId="{EB77B3FB-2EAF-344A-B3F4-B629265E014A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2355850" y="2550475"/>
        <a:ext cx="316861" cy="317716"/>
      </dsp:txXfrm>
    </dsp:sp>
    <dsp:sp modelId="{3F269393-A669-774F-860D-5DFEF9B632B6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Intervention</a:t>
          </a:r>
        </a:p>
      </dsp:txBody>
      <dsp:txXfrm>
        <a:off x="3033928" y="2106299"/>
        <a:ext cx="2060143" cy="1206068"/>
      </dsp:txXfrm>
    </dsp:sp>
    <dsp:sp modelId="{B99AC334-1E34-6A40-92AA-DB78D4FB75A2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345112" y="2550475"/>
        <a:ext cx="316861" cy="317716"/>
      </dsp:txXfrm>
    </dsp:sp>
    <dsp:sp modelId="{EBB9E863-F871-9A4E-AE10-B69B18879BB3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Posttest</a:t>
          </a:r>
          <a:endParaRPr lang="en-US" sz="3100" kern="1200" dirty="0"/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b65f9673b8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Question: wh</a:t>
            </a:r>
            <a:endParaRPr/>
          </a:p>
        </p:txBody>
      </p:sp>
      <p:sp>
        <p:nvSpPr>
          <p:cNvPr id="323" name="Google Shape;323;g1b65f9673b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we don’t understand the lens we are looking through, we don’t understand what we see in that lens. Give credit here to both anti-racism work and to Buddhism for these analogies</a:t>
            </a:r>
            <a:endParaRPr/>
          </a:p>
        </p:txBody>
      </p:sp>
      <p:sp>
        <p:nvSpPr>
          <p:cNvPr id="432" name="Google Shape;43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b65f9673b8_3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g1b65f9673b8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b65f9673b8_3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1b65f9673b8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f373f78b4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f373f78b4a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1f373f78b4a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c03f268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c03f268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126ec31f3a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126ec31f3a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2126ec31f3a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7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rgbClr val="0C0C0C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7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7"/>
          <p:cNvSpPr txBox="1">
            <a:spLocks noGrp="1"/>
          </p:cNvSpPr>
          <p:nvPr>
            <p:ph type="body" idx="1"/>
          </p:nvPr>
        </p:nvSpPr>
        <p:spPr>
          <a:xfrm rot="5400000">
            <a:off x="3872485" y="-562356"/>
            <a:ext cx="4023360" cy="972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54" name="Google Shape;254;p37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7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title"/>
          </p:nvPr>
        </p:nvSpPr>
        <p:spPr>
          <a:xfrm rot="5400000">
            <a:off x="7334251" y="2152650"/>
            <a:ext cx="54102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45700" bIns="91425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8"/>
          <p:cNvSpPr txBox="1">
            <a:spLocks noGrp="1"/>
          </p:cNvSpPr>
          <p:nvPr>
            <p:ph type="body" idx="1"/>
          </p:nvPr>
        </p:nvSpPr>
        <p:spPr>
          <a:xfrm rot="5400000">
            <a:off x="2076451" y="-323850"/>
            <a:ext cx="5410200" cy="7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60" name="Google Shape;260;p38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8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3" name="Google Shape;263;p38"/>
          <p:cNvCxnSpPr/>
          <p:nvPr/>
        </p:nvCxnSpPr>
        <p:spPr>
          <a:xfrm rot="10800000">
            <a:off x="10058400" y="59263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6600"/>
              <a:buFont typeface="Twentieth Century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1604093" y="227407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82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4000"/>
              <a:buFont typeface="Noto Sans Symbols"/>
              <a:buChar char="▪"/>
              <a:defRPr sz="4000"/>
            </a:lvl1pPr>
            <a:lvl2pPr marL="914400" lvl="1" indent="-457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3600"/>
              <a:buChar char="🢝"/>
              <a:defRPr sz="3600"/>
            </a:lvl2pPr>
            <a:lvl3pPr marL="1371600" lvl="2" indent="-406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800"/>
              <a:buChar char="🢝"/>
              <a:defRPr sz="2800"/>
            </a:lvl3pPr>
            <a:lvl4pPr marL="1828800" lvl="3" indent="-406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800"/>
              <a:buChar char="🢝"/>
              <a:defRPr sz="2800"/>
            </a:lvl4pPr>
            <a:lvl5pPr marL="2286000" lvl="4" indent="-406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800"/>
              <a:buChar char="🢝"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50445" y="6474415"/>
            <a:ext cx="8038181" cy="151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77516"/>
            <a:ext cx="9982200" cy="1507316"/>
          </a:xfr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2084832"/>
            <a:ext cx="9982201" cy="4224528"/>
          </a:xfrm>
        </p:spPr>
        <p:txBody>
          <a:bodyPr>
            <a:normAutofit/>
          </a:bodyPr>
          <a:lstStyle>
            <a:lvl1pPr marL="233363" indent="-233363">
              <a:buFont typeface="Wingdings" panose="05000000000000000000" pitchFamily="2" charset="2"/>
              <a:buChar char="§"/>
              <a:defRPr sz="3200"/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F393F-6A08-0648-B4BA-CDCDE020900B}" type="datetime1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ecbrown@umn.edu | z.umn.edu/power-calculations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D9374-1501-4A47-A592-F4B51D2A4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08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4488" indent="-344488">
              <a:buFont typeface="Wingdings" panose="05000000000000000000" pitchFamily="2" charset="2"/>
              <a:buChar char="§"/>
              <a:tabLst>
                <a:tab pos="401638" algn="l"/>
                <a:tab pos="457200" algn="l"/>
              </a:tabLst>
              <a:defRPr sz="3200"/>
            </a:lvl1pPr>
            <a:lvl2pPr>
              <a:defRPr sz="2800"/>
            </a:lvl2pPr>
            <a:lvl3pPr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E1E55-1C5D-4045-BF1E-3527091836EB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47252-AFBA-46C0-B90D-BA4FC7627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04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200"/>
              <a:buFont typeface="Noto Sans Symbols"/>
              <a:buChar char="▪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800"/>
              <a:buChar char="🢝"/>
              <a:defRPr sz="2800"/>
            </a:lvl2pPr>
            <a:lvl3pPr marL="1371600" lvl="2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🢝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1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" name="Google Shape;214;p31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body" idx="1"/>
          </p:nvPr>
        </p:nvSpPr>
        <p:spPr>
          <a:xfrm>
            <a:off x="1024127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body" idx="2"/>
          </p:nvPr>
        </p:nvSpPr>
        <p:spPr>
          <a:xfrm>
            <a:off x="5989320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2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2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45700" rIns="13715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5" name="Google Shape;225;p33"/>
          <p:cNvSpPr txBox="1">
            <a:spLocks noGrp="1"/>
          </p:cNvSpPr>
          <p:nvPr>
            <p:ph type="body" idx="2"/>
          </p:nvPr>
        </p:nvSpPr>
        <p:spPr>
          <a:xfrm>
            <a:off x="102412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26" name="Google Shape;226;p33"/>
          <p:cNvSpPr txBox="1">
            <a:spLocks noGrp="1"/>
          </p:cNvSpPr>
          <p:nvPr>
            <p:ph type="body" idx="3"/>
          </p:nvPr>
        </p:nvSpPr>
        <p:spPr>
          <a:xfrm>
            <a:off x="599088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45700" rIns="13715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7" name="Google Shape;227;p33"/>
          <p:cNvSpPr txBox="1">
            <a:spLocks noGrp="1"/>
          </p:cNvSpPr>
          <p:nvPr>
            <p:ph type="body" idx="4"/>
          </p:nvPr>
        </p:nvSpPr>
        <p:spPr>
          <a:xfrm>
            <a:off x="599088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28" name="Google Shape;228;p33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3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3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4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4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wentieth Centur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5"/>
          <p:cNvSpPr txBox="1">
            <a:spLocks noGrp="1"/>
          </p:cNvSpPr>
          <p:nvPr>
            <p:ph type="body" idx="1"/>
          </p:nvPr>
        </p:nvSpPr>
        <p:spPr>
          <a:xfrm>
            <a:off x="5715000" y="822960"/>
            <a:ext cx="5678424" cy="518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 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🢝"/>
              <a:defRPr sz="2000"/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🢝"/>
              <a:defRPr sz="1600"/>
            </a:lvl9pPr>
          </a:lstStyle>
          <a:p>
            <a:endParaRPr/>
          </a:p>
        </p:txBody>
      </p:sp>
      <p:sp>
        <p:nvSpPr>
          <p:cNvPr id="239" name="Google Shape;239;p35"/>
          <p:cNvSpPr txBox="1">
            <a:spLocks noGrp="1"/>
          </p:cNvSpPr>
          <p:nvPr>
            <p:ph type="body" idx="2"/>
          </p:nvPr>
        </p:nvSpPr>
        <p:spPr>
          <a:xfrm>
            <a:off x="1024128" y="2257506"/>
            <a:ext cx="4389120" cy="3762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5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5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6"/>
          <p:cNvSpPr>
            <a:spLocks noGrp="1"/>
          </p:cNvSpPr>
          <p:nvPr>
            <p:ph type="pic" idx="2"/>
          </p:nvPr>
        </p:nvSpPr>
        <p:spPr>
          <a:xfrm>
            <a:off x="0" y="-1"/>
            <a:ext cx="12188952" cy="4572000"/>
          </a:xfrm>
          <a:prstGeom prst="rect">
            <a:avLst/>
          </a:prstGeom>
          <a:solidFill>
            <a:srgbClr val="76CEEF"/>
          </a:solidFill>
          <a:ln>
            <a:noFill/>
          </a:ln>
        </p:spPr>
      </p:sp>
      <p:sp>
        <p:nvSpPr>
          <p:cNvPr id="246" name="Google Shape;246;p36"/>
          <p:cNvSpPr txBox="1">
            <a:spLocks noGrp="1"/>
          </p:cNvSpPr>
          <p:nvPr>
            <p:ph type="body" idx="1"/>
          </p:nvPr>
        </p:nvSpPr>
        <p:spPr>
          <a:xfrm>
            <a:off x="8610600" y="4960138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7" name="Google Shape;247;p36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6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6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50" name="Google Shape;250;p36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Twentieth Century"/>
              <a:buChar char=" "/>
              <a:defRPr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🢝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0" name="Google Shape;180;p26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99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604093" y="227407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Twentieth Century"/>
              <a:buChar char=" "/>
              <a:defRPr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🢝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636104" y="6470704"/>
            <a:ext cx="972026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1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C4E1E55-1C5D-4045-BF1E-3527091836EB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8147252-AFBA-46C0-B90D-BA4FC762704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83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snimnews.com/en/news/2021/01/10/2429614/pakistan-hit-by-nationwide-power-outage-vide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sfactions.github.io/simpr/reference/tidy_fits.html" TargetMode="External"/><Relationship Id="rId3" Type="http://schemas.openxmlformats.org/officeDocument/2006/relationships/hyperlink" Target="https://generics.r-lib.org/reference/specify.html" TargetMode="External"/><Relationship Id="rId7" Type="http://schemas.openxmlformats.org/officeDocument/2006/relationships/hyperlink" Target="https://rdrr.io/r/stats/lm.html" TargetMode="External"/><Relationship Id="rId2" Type="http://schemas.openxmlformats.org/officeDocument/2006/relationships/hyperlink" Target="https://infer.netlify.app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enerics.r-lib.org/reference/fit.html" TargetMode="External"/><Relationship Id="rId5" Type="http://schemas.openxmlformats.org/officeDocument/2006/relationships/hyperlink" Target="https://generics.r-lib.org/reference/generate.html" TargetMode="External"/><Relationship Id="rId4" Type="http://schemas.openxmlformats.org/officeDocument/2006/relationships/hyperlink" Target="https://statisfactions.github.io/simpr/reference/define.html" TargetMode="External"/><Relationship Id="rId9" Type="http://schemas.openxmlformats.org/officeDocument/2006/relationships/hyperlink" Target="https://generics.r-lib.org/reference/tidy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arnerbros.fandom.com/wiki/Pure_Imaginatio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statisfactions/ctv-power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iipc.org/projects/open-science-for-an-innovative-india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reativecommons.org/licenses/by/3.0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newgrounds.com/art/view/crazycreators/water-simulation-preview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sketchport.com/drawing/1006055/frustratio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 txBox="1"/>
          <p:nvPr/>
        </p:nvSpPr>
        <p:spPr>
          <a:xfrm>
            <a:off x="0" y="6858000"/>
            <a:ext cx="578809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chemeClr val="hlink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3"/>
              </a:rPr>
              <a:t>This Photo</a:t>
            </a:r>
            <a:r>
              <a:rPr lang="en-US" sz="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by Unknown Author is licensed under </a:t>
            </a:r>
            <a:r>
              <a:rPr lang="en-US" sz="900" u="sng">
                <a:solidFill>
                  <a:schemeClr val="hlink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4"/>
              </a:rPr>
              <a:t>CC BY</a:t>
            </a:r>
            <a:endParaRPr sz="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7" name="Google Shape;327;p53"/>
          <p:cNvSpPr txBox="1"/>
          <p:nvPr/>
        </p:nvSpPr>
        <p:spPr>
          <a:xfrm>
            <a:off x="340350" y="50050"/>
            <a:ext cx="8079600" cy="646500"/>
          </a:xfrm>
          <a:prstGeom prst="rect">
            <a:avLst/>
          </a:prstGeom>
          <a:solidFill>
            <a:srgbClr val="FFE79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0000"/>
                </a:solidFill>
                <a:latin typeface="Spectral ExtraBold"/>
                <a:ea typeface="Spectral ExtraBold"/>
                <a:cs typeface="Spectral ExtraBold"/>
                <a:sym typeface="Spectral ExtraBold"/>
              </a:rPr>
              <a:t>Yes, YOU can simulate!</a:t>
            </a:r>
            <a:endParaRPr dirty="0">
              <a:latin typeface="Spectral ExtraBold"/>
              <a:ea typeface="Spectral ExtraBold"/>
              <a:cs typeface="Spectral ExtraBold"/>
              <a:sym typeface="Spectral ExtraBold"/>
            </a:endParaRPr>
          </a:p>
        </p:txBody>
      </p:sp>
      <p:sp>
        <p:nvSpPr>
          <p:cNvPr id="328" name="Google Shape;328;p53"/>
          <p:cNvSpPr txBox="1"/>
          <p:nvPr/>
        </p:nvSpPr>
        <p:spPr>
          <a:xfrm>
            <a:off x="6352018" y="1209893"/>
            <a:ext cx="5628238" cy="2308284"/>
          </a:xfrm>
          <a:prstGeom prst="rect">
            <a:avLst/>
          </a:prstGeom>
          <a:solidFill>
            <a:srgbClr val="FFE79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FF0000"/>
                </a:solidFill>
                <a:latin typeface="Spectral" panose="020B0604020202020204" charset="0"/>
              </a:rPr>
              <a:t>Reproducible, Tidy Workflows </a:t>
            </a:r>
            <a:r>
              <a:rPr lang="en-US" sz="3600" dirty="0">
                <a:solidFill>
                  <a:srgbClr val="FF0000"/>
                </a:solidFill>
                <a:latin typeface="Spectral" panose="020B0604020202020204" charset="0"/>
              </a:rPr>
              <a:t>with the Reimagined </a:t>
            </a:r>
            <a:r>
              <a:rPr lang="en-US" sz="3600" dirty="0" err="1">
                <a:solidFill>
                  <a:srgbClr val="FF0000"/>
                </a:solidFill>
                <a:latin typeface="Spectral" panose="020B0604020202020204" charset="0"/>
              </a:rPr>
              <a:t>simpr</a:t>
            </a:r>
            <a:r>
              <a:rPr lang="en-US" sz="3600" dirty="0">
                <a:solidFill>
                  <a:srgbClr val="FF0000"/>
                </a:solidFill>
                <a:latin typeface="Spectral" panose="020B0604020202020204" charset="0"/>
              </a:rPr>
              <a:t> Package</a:t>
            </a:r>
            <a:endParaRPr lang="en-US" sz="3600" dirty="0">
              <a:solidFill>
                <a:srgbClr val="FF0000"/>
              </a:solidFill>
              <a:latin typeface="Spectral" panose="020B0604020202020204" charset="0"/>
              <a:sym typeface="Spectral"/>
            </a:endParaRPr>
          </a:p>
        </p:txBody>
      </p:sp>
      <p:sp>
        <p:nvSpPr>
          <p:cNvPr id="329" name="Google Shape;329;p53"/>
          <p:cNvSpPr txBox="1"/>
          <p:nvPr/>
        </p:nvSpPr>
        <p:spPr>
          <a:xfrm>
            <a:off x="7336091" y="5762848"/>
            <a:ext cx="3660089" cy="954067"/>
          </a:xfrm>
          <a:prstGeom prst="rect">
            <a:avLst/>
          </a:prstGeom>
          <a:solidFill>
            <a:srgbClr val="FFE79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Ethan C. Brown, PhD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 err="1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useR</a:t>
            </a:r>
            <a:r>
              <a:rPr lang="en-US" sz="2800" i="1" dirty="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! 2024, Salzburg</a:t>
            </a:r>
            <a:endParaRPr sz="1050" i="1" dirty="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B2940D32-8260-116B-A74C-5E7AF4FF09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9A5DD-AA76-8836-4B55-8DF1E6037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473" y="4556550"/>
            <a:ext cx="2543327" cy="1091557"/>
          </a:xfrm>
          <a:prstGeom prst="rect">
            <a:avLst/>
          </a:prstGeom>
        </p:spPr>
      </p:pic>
      <p:pic>
        <p:nvPicPr>
          <p:cNvPr id="10" name="Picture 9" descr="A line drawing of a fancy woman with a flower umbrella shaking hands with a long-legged crane.&#10;">
            <a:extLst>
              <a:ext uri="{FF2B5EF4-FFF2-40B4-BE49-F238E27FC236}">
                <a16:creationId xmlns:a16="http://schemas.microsoft.com/office/drawing/2014/main" id="{584ED290-F1B4-D0C0-812C-48993120B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622" y="955167"/>
            <a:ext cx="4465869" cy="56494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B7E1E9-2DA4-202D-F587-A78AF2989BF4}"/>
              </a:ext>
            </a:extLst>
          </p:cNvPr>
          <p:cNvSpPr txBox="1"/>
          <p:nvPr/>
        </p:nvSpPr>
        <p:spPr>
          <a:xfrm>
            <a:off x="407786" y="6550223"/>
            <a:ext cx="5926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https://openclipart.org/detail/280519/strange-meeting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5DFD5-2C19-52E3-824A-B4CFE18AC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in base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EBA2-2CF3-48D8-4B06-BAE20C268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993" y="1657990"/>
            <a:ext cx="10949857" cy="4990460"/>
          </a:xfrm>
          <a:solidFill>
            <a:srgbClr val="F8F8F8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parameters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ns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150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mean_diffs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sds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reps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Bring together into data frame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results_template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expand.grid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ns,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en-US" sz="1800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mean_diffs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en-US" sz="1800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sds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p.value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NA_real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base_r_sim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results_template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[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nrow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results_template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each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reps),]</a:t>
            </a:r>
            <a:endParaRPr lang="en-US" sz="1800" dirty="0">
              <a:solidFill>
                <a:srgbClr val="000000"/>
              </a:solidFill>
              <a:highlight>
                <a:srgbClr val="F8F8F8"/>
              </a:highlight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51069-9051-7533-D3A8-757C25D77F82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300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5DFD5-2C19-52E3-824A-B4CFE18AC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in base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EBA2-2CF3-48D8-4B06-BAE20C268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993" y="1657990"/>
            <a:ext cx="10949857" cy="4990460"/>
          </a:xfrm>
          <a:solidFill>
            <a:srgbClr val="F8F8F8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parameters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ns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150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mean_diffs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sds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reps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Bring together into data frame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results_template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expand.grid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ns,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en-US" sz="1800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mean_diffs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en-US" sz="1800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sds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p.value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NA_real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base_r_sim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results_template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[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nrow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results_template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each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reps),]</a:t>
            </a:r>
            <a:endParaRPr lang="en-US" sz="1800" dirty="0">
              <a:solidFill>
                <a:srgbClr val="000000"/>
              </a:solidFill>
              <a:highlight>
                <a:srgbClr val="F8F8F8"/>
              </a:highlight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Loop over rows of the data frame and calculate the p-value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nrow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results_template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 {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params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results_rep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,]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pre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rnorm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</a:t>
            </a:r>
            <a:r>
              <a:rPr lang="en-US" sz="1800" b="1" dirty="0" err="1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</a:t>
            </a:r>
            <a:r>
              <a:rPr lang="en-US" sz="1800" b="1" dirty="0" err="1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post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pre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rnorm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</a:t>
            </a:r>
            <a:r>
              <a:rPr lang="en-US" sz="1800" b="1" dirty="0" err="1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</a:t>
            </a:r>
            <a:r>
              <a:rPr lang="en-US" sz="1800" b="1" dirty="0" err="1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</a:t>
            </a:r>
            <a:r>
              <a:rPr lang="en-US" sz="1800" b="1" dirty="0" err="1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base_r_sim</a:t>
            </a:r>
            <a:r>
              <a:rPr lang="en-US" sz="1800" b="1" dirty="0" err="1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p.value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t.test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(pre, post)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p.value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US" sz="1800" dirty="0">
              <a:effectLst/>
              <a:highlight>
                <a:srgbClr val="F8F8F8"/>
              </a:highlight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E3A78-653D-13B9-8458-19FF33B54F85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47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CC27B-D270-2118-C3AD-0B13F220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C4FAF-D49B-94DE-4AB1-2D42D95BD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7CB6621-C542-44D8-9F4E-63DB1AE11B42}"/>
              </a:ext>
            </a:extLst>
          </p:cNvPr>
          <p:cNvSpPr txBox="1">
            <a:spLocks/>
          </p:cNvSpPr>
          <p:nvPr/>
        </p:nvSpPr>
        <p:spPr>
          <a:xfrm>
            <a:off x="195760" y="294898"/>
            <a:ext cx="11128406" cy="6268204"/>
          </a:xfrm>
          <a:prstGeom prst="rect">
            <a:avLst/>
          </a:prstGeom>
          <a:solidFill>
            <a:srgbClr val="F8F8F8"/>
          </a:solidFill>
        </p:spPr>
        <p:txBody>
          <a:bodyPr vert="horz" lIns="45720" tIns="45720" rIns="4572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>
                <a:tab pos="401638" algn="l"/>
                <a:tab pos="457200" algn="l"/>
              </a:tabLst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n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p.value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  100        10  50 5.977957e-01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1.1  100        10  50 2.245753e-01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1.2  100        10  50 4.449589e-01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1.3  100        10  50 6.099931e-01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1.4  100        10  50 3.258414e-01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1.5  100        10  50 1.647985e-01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1.6  100        10  50 6.690890e-01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1.7  100        10  50 1.333951e-02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1.8  100        10  50 9.811185e-02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1.9  100        10  50 1.576709e-01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…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18   200        30 100 4.655720e-03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18.1 200        30 100 9.155604e-03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18.2 200        30 100 7.904275e-02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18.3 200        30 100 6.980651e-02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18.4 200        30 100 4.588371e-02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18.5 200        30 100 6.476568e-02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18.6 200        30 100 6.849110e-03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18.7 200        30 100 3.409384e-03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18.8 200        30 100 2.076897e-03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18.9 200        30 100 1.731442e-03</a:t>
            </a:r>
            <a:endParaRPr lang="en-US" sz="1800" dirty="0">
              <a:effectLst/>
              <a:highlight>
                <a:srgbClr val="F8F8F8"/>
              </a:highlight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188A7-290F-502B-FB63-755C05B77A8E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318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5C69-FE0C-4749-AF95-3B53FD1B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Disadvantages of this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7830D-0B36-E3B4-CAD8-2DC559EC8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8599" y="2000816"/>
            <a:ext cx="10545568" cy="42966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Already good solutions (</a:t>
            </a:r>
            <a:r>
              <a:rPr lang="en-US" dirty="0" err="1"/>
              <a:t>DeclareDesign</a:t>
            </a:r>
            <a:r>
              <a:rPr lang="en-US" dirty="0"/>
              <a:t>, </a:t>
            </a:r>
            <a:r>
              <a:rPr lang="en-US" dirty="0" err="1"/>
              <a:t>MonteCarlo</a:t>
            </a:r>
            <a:r>
              <a:rPr lang="en-US" dirty="0"/>
              <a:t>, …)</a:t>
            </a:r>
          </a:p>
          <a:p>
            <a:r>
              <a:rPr lang="en-US" dirty="0"/>
              <a:t>Most important pieces (model specification, definitions) are hidden</a:t>
            </a:r>
          </a:p>
          <a:p>
            <a:r>
              <a:rPr lang="en-US" dirty="0"/>
              <a:t>What if there’s an error?</a:t>
            </a:r>
          </a:p>
          <a:p>
            <a:r>
              <a:rPr lang="en-US" dirty="0"/>
              <a:t>What if we want parallel processing?</a:t>
            </a:r>
          </a:p>
          <a:p>
            <a:pPr marL="0" indent="0">
              <a:buNone/>
            </a:pPr>
            <a:r>
              <a:rPr lang="en-US" dirty="0">
                <a:latin typeface="Trebuchet MS" panose="020B0603020202020204" pitchFamily="34" charset="0"/>
              </a:rPr>
              <a:t>Not yet implemented…</a:t>
            </a:r>
          </a:p>
          <a:p>
            <a:r>
              <a:rPr lang="en-US" b="1" dirty="0"/>
              <a:t>What if we want this to be easier?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706AAF-385C-9039-5A0D-0FC37521C2BA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10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E7AB2-6F2F-DEC6-F09E-85FC7D0C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simpr</a:t>
            </a:r>
            <a:r>
              <a:rPr lang="en-US" dirty="0"/>
              <a:t> does the housekeeping.</a:t>
            </a:r>
            <a:br>
              <a:rPr lang="en-US" dirty="0"/>
            </a:br>
            <a:r>
              <a:rPr lang="en-US" i="1" dirty="0"/>
              <a:t>You</a:t>
            </a:r>
            <a:r>
              <a:rPr lang="en-US" dirty="0"/>
              <a:t> focus on your model!</a:t>
            </a:r>
          </a:p>
        </p:txBody>
      </p:sp>
      <p:pic>
        <p:nvPicPr>
          <p:cNvPr id="2050" name="Picture 2" descr="Chasing Tom And Jerry GIF by Max">
            <a:extLst>
              <a:ext uri="{FF2B5EF4-FFF2-40B4-BE49-F238E27FC236}">
                <a16:creationId xmlns:a16="http://schemas.microsoft.com/office/drawing/2014/main" id="{277DEE0D-867B-801D-732F-5C923AB79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870" y="2252456"/>
            <a:ext cx="6904382" cy="388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4C3A63-C72B-35F2-0B61-9763CAD573F0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425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2F31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8A0D00-EA56-2549-B864-E7F8E45D3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Introducing simpr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0605-408E-D744-A03C-79A7BE753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15" y="1890584"/>
            <a:ext cx="6647925" cy="4594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What is </a:t>
            </a:r>
            <a:r>
              <a:rPr lang="en-US" dirty="0" err="1">
                <a:solidFill>
                  <a:srgbClr val="FFFFFF"/>
                </a:solidFill>
              </a:rPr>
              <a:t>simpr</a:t>
            </a:r>
            <a:r>
              <a:rPr lang="en-US" dirty="0">
                <a:solidFill>
                  <a:srgbClr val="FFFFFF"/>
                </a:solidFill>
              </a:rPr>
              <a:t>?</a:t>
            </a:r>
          </a:p>
          <a:p>
            <a:r>
              <a:rPr lang="en-US" dirty="0">
                <a:solidFill>
                  <a:srgbClr val="FFFFFF"/>
                </a:solidFill>
              </a:rPr>
              <a:t>provides a grammar and a workflow for simulating data</a:t>
            </a:r>
          </a:p>
          <a:p>
            <a:r>
              <a:rPr lang="en-US" dirty="0">
                <a:solidFill>
                  <a:srgbClr val="FFFFFF"/>
                </a:solidFill>
              </a:rPr>
              <a:t>Targeted to intermediate R users, especially those who use the ‘</a:t>
            </a:r>
            <a:r>
              <a:rPr lang="en-US" dirty="0" err="1">
                <a:solidFill>
                  <a:srgbClr val="FFFFFF"/>
                </a:solidFill>
              </a:rPr>
              <a:t>tidyverse</a:t>
            </a:r>
            <a:r>
              <a:rPr lang="en-US" dirty="0">
                <a:solidFill>
                  <a:srgbClr val="FFFFFF"/>
                </a:solidFill>
              </a:rPr>
              <a:t>’ ecosystem</a:t>
            </a:r>
          </a:p>
          <a:p>
            <a:r>
              <a:rPr lang="en-US" dirty="0">
                <a:solidFill>
                  <a:srgbClr val="FFFFFF"/>
                </a:solidFill>
              </a:rPr>
              <a:t>Makes simulation code substantially easier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71270-D74C-9746-BE37-1E407906CE90}"/>
              </a:ext>
            </a:extLst>
          </p:cNvPr>
          <p:cNvSpPr txBox="1"/>
          <p:nvPr/>
        </p:nvSpPr>
        <p:spPr>
          <a:xfrm>
            <a:off x="294512" y="6540515"/>
            <a:ext cx="63850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Source: https://</a:t>
            </a:r>
            <a:r>
              <a:rPr lang="en-US" sz="1100" dirty="0" err="1">
                <a:solidFill>
                  <a:schemeClr val="bg1"/>
                </a:solidFill>
              </a:rPr>
              <a:t>www.travelpostersonline.com</a:t>
            </a:r>
            <a:r>
              <a:rPr lang="en-US" sz="1100" dirty="0">
                <a:solidFill>
                  <a:schemeClr val="bg1"/>
                </a:solidFill>
              </a:rPr>
              <a:t>/vietnam-propaganda-poster-tomorrow-starts-today-7292-p.asp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DE76C-148E-0C2B-9732-F2FA3BA2501E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0D2E0C-AEF8-AE5F-F2CD-FA6C56F6F91D}"/>
              </a:ext>
            </a:extLst>
          </p:cNvPr>
          <p:cNvSpPr txBox="1"/>
          <p:nvPr/>
        </p:nvSpPr>
        <p:spPr>
          <a:xfrm>
            <a:off x="8225346" y="1060162"/>
            <a:ext cx="311864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</a:rPr>
              <a:t>specify()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5FD1F20-7B9D-308C-A5EC-F9215A42C78D}"/>
              </a:ext>
            </a:extLst>
          </p:cNvPr>
          <p:cNvSpPr/>
          <p:nvPr/>
        </p:nvSpPr>
        <p:spPr>
          <a:xfrm>
            <a:off x="9327469" y="1585313"/>
            <a:ext cx="914400" cy="4001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E635C-8A3F-B7F5-88AE-46AA9681B626}"/>
              </a:ext>
            </a:extLst>
          </p:cNvPr>
          <p:cNvSpPr txBox="1"/>
          <p:nvPr/>
        </p:nvSpPr>
        <p:spPr>
          <a:xfrm>
            <a:off x="8225346" y="2061781"/>
            <a:ext cx="311864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</a:rPr>
              <a:t>define()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0AEF880-9FB1-10FE-46F1-BA5C039CD1DC}"/>
              </a:ext>
            </a:extLst>
          </p:cNvPr>
          <p:cNvSpPr/>
          <p:nvPr/>
        </p:nvSpPr>
        <p:spPr>
          <a:xfrm>
            <a:off x="9327469" y="2582835"/>
            <a:ext cx="914400" cy="4001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C35531-1079-A43C-398A-5C1CDA68EB45}"/>
              </a:ext>
            </a:extLst>
          </p:cNvPr>
          <p:cNvSpPr txBox="1"/>
          <p:nvPr/>
        </p:nvSpPr>
        <p:spPr>
          <a:xfrm>
            <a:off x="8225346" y="3047752"/>
            <a:ext cx="311864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</a:rPr>
              <a:t>generate()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3DFCEC5-FC3F-4CA4-198D-FEC4FC368736}"/>
              </a:ext>
            </a:extLst>
          </p:cNvPr>
          <p:cNvSpPr/>
          <p:nvPr/>
        </p:nvSpPr>
        <p:spPr>
          <a:xfrm>
            <a:off x="9327469" y="3539406"/>
            <a:ext cx="914400" cy="4001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1EE91F-BCFE-4F93-3CD5-A2C106B44415}"/>
              </a:ext>
            </a:extLst>
          </p:cNvPr>
          <p:cNvSpPr txBox="1"/>
          <p:nvPr/>
        </p:nvSpPr>
        <p:spPr>
          <a:xfrm>
            <a:off x="8225346" y="4033723"/>
            <a:ext cx="311864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</a:rPr>
              <a:t>fit()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AC124385-ED9F-8547-04CD-512AE34E9C73}"/>
              </a:ext>
            </a:extLst>
          </p:cNvPr>
          <p:cNvSpPr/>
          <p:nvPr/>
        </p:nvSpPr>
        <p:spPr>
          <a:xfrm>
            <a:off x="9327469" y="4525377"/>
            <a:ext cx="914400" cy="4001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845CBB-C3A2-7E38-E3AE-A02A638079A4}"/>
              </a:ext>
            </a:extLst>
          </p:cNvPr>
          <p:cNvSpPr txBox="1"/>
          <p:nvPr/>
        </p:nvSpPr>
        <p:spPr>
          <a:xfrm>
            <a:off x="8225346" y="4990294"/>
            <a:ext cx="311864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nsolas" panose="020B0609020204030204" pitchFamily="49" charset="0"/>
              </a:rPr>
              <a:t>tidy_fits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4175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A5E7-CED7-B34E-BF11-706265B2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simpr</a:t>
            </a:r>
            <a:r>
              <a:rPr lang="en-US" dirty="0"/>
              <a:t>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29A76-8250-5749-8D15-348535DDC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 </a:t>
            </a:r>
            <a:r>
              <a:rPr lang="en-US" dirty="0" err="1"/>
              <a:t>simpr</a:t>
            </a:r>
            <a:r>
              <a:rPr lang="en-US" dirty="0"/>
              <a:t> workflow, inspired by the </a:t>
            </a:r>
            <a:r>
              <a:rPr lang="en-US" dirty="0">
                <a:hlinkClick r:id="rId2"/>
              </a:rPr>
              <a:t>infer</a:t>
            </a:r>
            <a:r>
              <a:rPr lang="en-US" dirty="0"/>
              <a:t> package, distills a simulation study into five primary steps:</a:t>
            </a:r>
          </a:p>
          <a:p>
            <a:r>
              <a:rPr lang="en-US" dirty="0">
                <a:hlinkClick r:id="rId3"/>
              </a:rPr>
              <a:t>specify()</a:t>
            </a:r>
            <a:r>
              <a:rPr lang="en-US" dirty="0"/>
              <a:t> your data-generating process</a:t>
            </a:r>
          </a:p>
          <a:p>
            <a:r>
              <a:rPr lang="en-US" dirty="0">
                <a:hlinkClick r:id="rId4"/>
              </a:rPr>
              <a:t>define()</a:t>
            </a:r>
            <a:r>
              <a:rPr lang="en-US" dirty="0"/>
              <a:t> parameters that you want to systematically vary across your simulation design (e.g. </a:t>
            </a:r>
            <a:r>
              <a:rPr lang="en-US" i="1" dirty="0"/>
              <a:t>n</a:t>
            </a:r>
            <a:r>
              <a:rPr lang="en-US" dirty="0"/>
              <a:t>, effect size)</a:t>
            </a:r>
          </a:p>
          <a:p>
            <a:r>
              <a:rPr lang="en-US" dirty="0">
                <a:hlinkClick r:id="rId5"/>
              </a:rPr>
              <a:t>generate()</a:t>
            </a:r>
            <a:r>
              <a:rPr lang="en-US" dirty="0"/>
              <a:t> the simulation data</a:t>
            </a:r>
          </a:p>
          <a:p>
            <a:r>
              <a:rPr lang="en-US" dirty="0">
                <a:hlinkClick r:id="rId6"/>
              </a:rPr>
              <a:t>fit()</a:t>
            </a:r>
            <a:r>
              <a:rPr lang="en-US" dirty="0"/>
              <a:t> models to your data (e.g. </a:t>
            </a:r>
            <a:r>
              <a:rPr lang="en-US" dirty="0">
                <a:hlinkClick r:id="rId7"/>
              </a:rPr>
              <a:t>lm()</a:t>
            </a:r>
            <a:r>
              <a:rPr lang="en-US" dirty="0"/>
              <a:t>)</a:t>
            </a:r>
          </a:p>
          <a:p>
            <a:r>
              <a:rPr lang="en-US" dirty="0">
                <a:hlinkClick r:id="rId8"/>
              </a:rPr>
              <a:t>tidy_fits()</a:t>
            </a:r>
            <a:r>
              <a:rPr lang="en-US" dirty="0"/>
              <a:t> for consolidating results using </a:t>
            </a:r>
            <a:r>
              <a:rPr lang="en-US" dirty="0">
                <a:hlinkClick r:id="rId9"/>
              </a:rPr>
              <a:t>broom::tidy()</a:t>
            </a:r>
            <a:r>
              <a:rPr lang="en-US" dirty="0"/>
              <a:t>, such as computing power or Type I Error rates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DB0C3F-958E-873B-A572-67E994E2CF5D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85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EBA2-2CF3-48D8-4B06-BAE20C268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9050" y="-1"/>
            <a:ext cx="12306299" cy="7115175"/>
          </a:xfrm>
          <a:solidFill>
            <a:srgbClr val="F8F8F8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Specify pre and post scores that differ by a given amount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specify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6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pre =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rnorm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(n, </a:t>
            </a:r>
            <a:r>
              <a:rPr lang="en-US" sz="26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sz="26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post =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pre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rnorm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(n, </a:t>
            </a:r>
            <a:r>
              <a:rPr lang="en-US" sz="26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endParaRPr lang="en-US" sz="2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1648B3-461F-5B66-EA6D-D9C181EC5E06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029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EBA2-2CF3-48D8-4B06-BAE20C268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9050" y="-1"/>
            <a:ext cx="12306299" cy="7115175"/>
          </a:xfrm>
          <a:solidFill>
            <a:srgbClr val="F8F8F8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Specify pre and post scores that differ by a given amount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specify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6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pre =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rnorm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(n, </a:t>
            </a:r>
            <a:r>
              <a:rPr lang="en-US" sz="26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sz="26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post =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pre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rnorm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(n, </a:t>
            </a:r>
            <a:r>
              <a:rPr lang="en-US" sz="26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Define parameters that can be varied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define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6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2600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</a:t>
            </a:r>
            <a:r>
              <a:rPr lang="en-US" sz="26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2600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26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endParaRPr lang="en-US" sz="2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6528AD-0D85-6714-62CD-16D58F27134E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076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EBA2-2CF3-48D8-4B06-BAE20C268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9050" y="-1"/>
            <a:ext cx="12306299" cy="7115175"/>
          </a:xfrm>
          <a:solidFill>
            <a:srgbClr val="F8F8F8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Specify pre and post scores that differ by a given amount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specify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6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pre =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rnorm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(n, </a:t>
            </a:r>
            <a:r>
              <a:rPr lang="en-US" sz="26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sz="26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post =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pre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rnorm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(n, </a:t>
            </a:r>
            <a:r>
              <a:rPr lang="en-US" sz="26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Define parameters that can be varied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define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6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2600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</a:t>
            </a:r>
            <a:r>
              <a:rPr lang="en-US" sz="26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2600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26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Generate datasets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generate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6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endParaRPr lang="en-US" sz="2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80529-5387-4681-B1EF-7ADA0D82BDEB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83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D493-7596-3682-D04D-6AC43B8B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</a:t>
            </a:r>
            <a:r>
              <a:rPr lang="en-US" dirty="0" err="1"/>
              <a:t>simpr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9352B-5188-D61E-0E9A-72F39B483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9750" indent="-514350">
              <a:buFont typeface="+mj-lt"/>
              <a:buAutoNum type="arabicPeriod"/>
            </a:pPr>
            <a:r>
              <a:rPr lang="en-US" dirty="0"/>
              <a:t>Do you want to understand the models you’re using?</a:t>
            </a:r>
          </a:p>
          <a:p>
            <a:pPr marL="539750" indent="-514350">
              <a:buFont typeface="+mj-lt"/>
              <a:buAutoNum type="arabicPeriod"/>
            </a:pPr>
            <a:r>
              <a:rPr lang="en-US" dirty="0"/>
              <a:t>Are you planning a study, doing a power analysis, or trying to evaluate a statistical method?</a:t>
            </a:r>
          </a:p>
          <a:p>
            <a:pPr marL="539750" indent="-514350">
              <a:buFont typeface="+mj-lt"/>
              <a:buAutoNum type="arabicPeriod"/>
            </a:pPr>
            <a:r>
              <a:rPr lang="en-US" dirty="0"/>
              <a:t>Do you know that simulation can help but you’re </a:t>
            </a:r>
            <a:r>
              <a:rPr lang="en-US" b="1" dirty="0"/>
              <a:t>overwhelmed by the complexity</a:t>
            </a:r>
            <a:r>
              <a:rPr lang="en-US" dirty="0"/>
              <a:t> of creating a simulation?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43BC9A-1FD3-0238-758E-5C231D0526DB}"/>
              </a:ext>
            </a:extLst>
          </p:cNvPr>
          <p:cNvSpPr txBox="1"/>
          <p:nvPr/>
        </p:nvSpPr>
        <p:spPr>
          <a:xfrm>
            <a:off x="8302027" y="6272784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32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EBA2-2CF3-48D8-4B06-BAE20C268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9050" y="-1"/>
            <a:ext cx="12306299" cy="7115175"/>
          </a:xfrm>
          <a:solidFill>
            <a:srgbClr val="F8F8F8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Specify pre and post scores that differ by a given amount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specify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6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pre =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rnorm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(n, </a:t>
            </a:r>
            <a:r>
              <a:rPr lang="en-US" sz="26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sz="26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post =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pre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rnorm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(n, </a:t>
            </a:r>
            <a:r>
              <a:rPr lang="en-US" sz="26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Define parameters that can be varied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define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6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2600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</a:t>
            </a:r>
            <a:r>
              <a:rPr lang="en-US" sz="26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2600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26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Generate datasets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generate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6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Fit datasets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6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 =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26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t.test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(post, pre, </a:t>
            </a:r>
            <a:r>
              <a:rPr lang="en-US" sz="26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paired =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endParaRPr lang="en-US" sz="2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3D402C-0CF9-067F-3BAA-6AC2B1797C2E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99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EBA2-2CF3-48D8-4B06-BAE20C268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9050" y="-1"/>
            <a:ext cx="12306299" cy="7115175"/>
          </a:xfrm>
          <a:solidFill>
            <a:srgbClr val="F8F8F8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Specify pre and post scores that differ by a given amount</a:t>
            </a:r>
            <a:br>
              <a:rPr lang="en-US" sz="26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b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specify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6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pre =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rnorm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(n, </a:t>
            </a:r>
            <a:r>
              <a:rPr lang="en-US" sz="26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sz="26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post =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pre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rnorm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(n, </a:t>
            </a:r>
            <a:r>
              <a:rPr lang="en-US" sz="26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Define parameters that can be varied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define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6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2600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</a:t>
            </a:r>
            <a:r>
              <a:rPr lang="en-US" sz="26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2600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26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Generate datasets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generate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6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Fit datasets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6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 =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26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t.test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(post, pre, </a:t>
            </a:r>
            <a:r>
              <a:rPr lang="en-US" sz="26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paired =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 </a:t>
            </a:r>
            <a:r>
              <a:rPr lang="en-US" sz="2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Collect results</a:t>
            </a:r>
            <a:br>
              <a:rPr lang="en-US" sz="26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tidy_fits</a:t>
            </a:r>
            <a:r>
              <a:rPr lang="en-US" sz="2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US" sz="2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FDC9E5-E547-FC57-D27A-42DB4AF0DF3D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44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5DFD5-2C19-52E3-824A-B4CFE18AC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And, that’s all!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EBA2-2CF3-48D8-4B06-BAE20C268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993" y="1657990"/>
            <a:ext cx="10949857" cy="4990460"/>
          </a:xfrm>
          <a:solidFill>
            <a:srgbClr val="F8F8F8"/>
          </a:solidFill>
        </p:spPr>
        <p:txBody>
          <a:bodyPr>
            <a:normAutofit/>
          </a:bodyPr>
          <a:lstStyle/>
          <a:p>
            <a:pPr marL="0" marR="0" indent="0" latinLnBrk="1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# A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tibble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 100 × 14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.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sim_id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n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rep Source estimate statistic   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p.value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&lt;int&gt; &lt;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dbl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     &lt;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dbl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 &lt;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dbl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 &lt;int&gt; &lt;chr&gt;     &lt;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dbl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     &lt;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dbl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      &lt;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dbl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1       1   100        10    50     1 t         12.1       2.26 0.0258   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2       2   100        10    50     2 t         14.5       3.00 0.00337  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3       3   100        10    50     3 t         13.5       3.02 0.00326  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4       4   100        10    50     4 t         11.9       2.18 0.0319   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5       5   100        10    50     5 t         24.2       4.71 0.00000811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6       6   100        10    50     6 t         17.7       3.79 0.000256 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7       7   100        10    50     7 t         11.7       2.32 0.0222   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8       8   100        10    50     8 t         11.1       2.35 0.0206   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9       9   100        10    50     9 t         15.0       2.83 0.00569  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10      10   100        10    50    10 t          5.11      1.02 0.312    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# ℹ 90 more rows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# ℹ 5 more variables: parameter &lt;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dbl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&gt;,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conf.low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&lt;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dbl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&gt;,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conf.high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&lt;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dbl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&gt;,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#   method &lt;chr&gt;, alternative &lt;chr&gt;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5C76C4-8BE0-8275-D1C3-E6B01836C2A9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39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00B6E-24BE-29F2-14A1-5A091CBB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Varying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4DA54-B5FC-AB8D-90DF-25DC8BB03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6407BAE-5AF2-0CB4-B63E-D1140E4D05D9}"/>
              </a:ext>
            </a:extLst>
          </p:cNvPr>
          <p:cNvSpPr txBox="1">
            <a:spLocks/>
          </p:cNvSpPr>
          <p:nvPr/>
        </p:nvSpPr>
        <p:spPr>
          <a:xfrm>
            <a:off x="422993" y="1657990"/>
            <a:ext cx="10949857" cy="4990460"/>
          </a:xfrm>
          <a:prstGeom prst="rect">
            <a:avLst/>
          </a:prstGeom>
          <a:solidFill>
            <a:srgbClr val="F8F8F8"/>
          </a:solidFill>
        </p:spPr>
        <p:txBody>
          <a:bodyPr vert="horz" lIns="45720" tIns="45720" rIns="45720" bIns="45720" rtlCol="0">
            <a:normAutofit/>
          </a:bodyPr>
          <a:lstStyle>
            <a:lvl1pPr marL="233363" indent="-2333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Specify pre and post scores that differ by a given amount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sim_vary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specify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pre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rnorm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post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pre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rnorm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(n,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Define parameters and vary them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define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150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800" dirty="0" err="1">
                <a:solidFill>
                  <a:srgbClr val="204A87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800" dirty="0" err="1">
                <a:solidFill>
                  <a:srgbClr val="204A87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Generate datasets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generate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.progress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Fit datasets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8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t.test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(post, pre, 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paired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Collect results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tidy_fits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endParaRPr lang="en-US" sz="1800" dirty="0">
              <a:effectLst/>
              <a:highlight>
                <a:srgbClr val="F8F8F8"/>
              </a:highlight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7282EE-5FD2-D90B-DC0A-1FA82FF6862C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823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EF19-B0B8-71DE-3F9E-F6CFAC98A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Summarizing results with the </a:t>
            </a:r>
            <a:r>
              <a:rPr lang="en-US" dirty="0" err="1"/>
              <a:t>tidyverse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ED5CB42-E745-2F03-7D54-5EACF8113B01}"/>
              </a:ext>
            </a:extLst>
          </p:cNvPr>
          <p:cNvSpPr txBox="1">
            <a:spLocks/>
          </p:cNvSpPr>
          <p:nvPr/>
        </p:nvSpPr>
        <p:spPr>
          <a:xfrm>
            <a:off x="422993" y="1657990"/>
            <a:ext cx="7018955" cy="976568"/>
          </a:xfrm>
          <a:prstGeom prst="rect">
            <a:avLst/>
          </a:prstGeom>
          <a:solidFill>
            <a:srgbClr val="F8F8F8"/>
          </a:solidFill>
        </p:spPr>
        <p:txBody>
          <a:bodyPr vert="horz" lIns="45720" tIns="45720" rIns="4572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>
                <a:tab pos="401638" algn="l"/>
                <a:tab pos="457200" algn="l"/>
              </a:tabLst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1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sim_vary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group_by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(n,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summarize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Power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p.value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0.05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endParaRPr lang="en-US" sz="1800" dirty="0">
              <a:effectLst/>
              <a:highlight>
                <a:srgbClr val="F8F8F8"/>
              </a:highlight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latinLnBrk="1"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C71F45D-EDCE-8805-7D8A-97329C0A7ECB}"/>
              </a:ext>
            </a:extLst>
          </p:cNvPr>
          <p:cNvSpPr txBox="1">
            <a:spLocks/>
          </p:cNvSpPr>
          <p:nvPr/>
        </p:nvSpPr>
        <p:spPr>
          <a:xfrm>
            <a:off x="422993" y="2824378"/>
            <a:ext cx="3669173" cy="3513048"/>
          </a:xfrm>
          <a:prstGeom prst="rect">
            <a:avLst/>
          </a:prstGeom>
          <a:solidFill>
            <a:srgbClr val="F8F8F8"/>
          </a:solidFill>
        </p:spPr>
        <p:txBody>
          <a:bodyPr vert="horz" lIns="45720" tIns="45720" rIns="45720" bIns="45720" rtlCol="0">
            <a:normAutofit fontScale="77500" lnSpcReduction="20000"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>
                <a:tab pos="401638" algn="l"/>
                <a:tab pos="457200" algn="l"/>
              </a:tabLst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1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# A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tibble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 18 × 4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# Groups:   n,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[9]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n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Power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&lt;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dbl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     &lt;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dbl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 &lt;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dbl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 &lt;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dbl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1   100        10    50 0.507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2   100        10   100 0.831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3   100        20    50 0.026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4   100        20   100 0.482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5   100        30    50 0   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6   100        30   100 0.16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7   150        10    50 0.336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8   150        10   100 0.791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9   150        20    50 0.002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10   150        20   100 0.303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11   150        30    50 0   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12   150        30   100 0.041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13   200        10    50 0.212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14   200        10   100 0.684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15   200        20    50 0.001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16   200        20   100 0.219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17   200        30    50 0   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18   200        30   100 0.016</a:t>
            </a:r>
            <a:endParaRPr lang="en-US" sz="1800" dirty="0">
              <a:effectLst/>
              <a:highlight>
                <a:srgbClr val="F8F8F8"/>
              </a:highlight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latinLnBrk="1"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6EF944-79DA-0A98-9F3A-EDC9D21EDEE5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33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461BF-6041-F149-CB8D-BBEE71A6D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39951"/>
            <a:ext cx="10582415" cy="1499616"/>
          </a:xfrm>
        </p:spPr>
        <p:txBody>
          <a:bodyPr/>
          <a:lstStyle/>
          <a:p>
            <a:r>
              <a:rPr lang="en-US" dirty="0"/>
              <a:t>Example: Power Analysis of </a:t>
            </a:r>
            <a:r>
              <a:rPr lang="en-US"/>
              <a:t>Regression Interactions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874FE-20AE-0E54-15A4-3149B94ED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33EED79-4EE2-5EAC-155F-2100A63D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77" y="1819819"/>
            <a:ext cx="8074937" cy="485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957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1D14-6938-3060-9BA5-EC0A607F5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Simpr</a:t>
            </a:r>
            <a:r>
              <a:rPr lang="en-US" dirty="0"/>
              <a:t>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679CC-2920-8002-DF41-72CAB028F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functions not required</a:t>
            </a:r>
          </a:p>
          <a:p>
            <a:r>
              <a:rPr lang="en-US" dirty="0"/>
              <a:t>Minimize overhead code</a:t>
            </a:r>
          </a:p>
          <a:p>
            <a:r>
              <a:rPr lang="en-US" b="1" dirty="0"/>
              <a:t>Get people simulating as fast as possible!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DFDC1-28D4-DD0E-2C70-47A8834701EA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64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71F80-0205-A842-BF67-B358B7BE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Features of </a:t>
            </a:r>
            <a:r>
              <a:rPr lang="en-US" dirty="0" err="1"/>
              <a:t>Simpr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F9E50-7B75-3E4A-98A5-11EDABBA5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38" y="2084832"/>
            <a:ext cx="10184364" cy="4224528"/>
          </a:xfrm>
        </p:spPr>
        <p:txBody>
          <a:bodyPr>
            <a:normAutofit/>
          </a:bodyPr>
          <a:lstStyle/>
          <a:p>
            <a:r>
              <a:rPr lang="en-US" sz="4400" dirty="0"/>
              <a:t>More sophisticated specifications</a:t>
            </a:r>
          </a:p>
          <a:p>
            <a:r>
              <a:rPr lang="en-US" sz="4400" dirty="0"/>
              <a:t>Data munging capabilities</a:t>
            </a:r>
          </a:p>
          <a:p>
            <a:r>
              <a:rPr lang="en-US" sz="4400" dirty="0"/>
              <a:t>Sensibly handle errors</a:t>
            </a:r>
          </a:p>
          <a:p>
            <a:r>
              <a:rPr lang="en-US" sz="4400" dirty="0"/>
              <a:t>Reproducible workflows</a:t>
            </a:r>
          </a:p>
          <a:p>
            <a:r>
              <a:rPr lang="en-US" sz="4400" dirty="0"/>
              <a:t>Easy-to-use parallel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AC68A-F2A5-BDD3-0833-7CD8BE2D7188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65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D1199-33E3-247E-7FEA-6C0F3195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Munging Capabilities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B713A-23E2-6D31-F481-E6181B89435D}"/>
              </a:ext>
            </a:extLst>
          </p:cNvPr>
          <p:cNvSpPr txBox="1">
            <a:spLocks/>
          </p:cNvSpPr>
          <p:nvPr/>
        </p:nvSpPr>
        <p:spPr>
          <a:xfrm>
            <a:off x="422993" y="1657990"/>
            <a:ext cx="10949857" cy="4990460"/>
          </a:xfrm>
          <a:prstGeom prst="rect">
            <a:avLst/>
          </a:prstGeom>
          <a:solidFill>
            <a:srgbClr val="F8F8F8"/>
          </a:solidFill>
        </p:spPr>
        <p:txBody>
          <a:bodyPr vert="horz" lIns="45720" tIns="45720" rIns="45720" bIns="45720" rtlCol="0">
            <a:normAutofit lnSpcReduction="10000"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>
                <a:tab pos="401638" algn="l"/>
                <a:tab pos="457200" algn="l"/>
              </a:tabLst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range_sim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specify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pre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rnorm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post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pre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rnorm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(n,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Define parameters and vary them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define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150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800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800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Generate datasets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generate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.progress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i="1" dirty="0">
                <a:solidFill>
                  <a:srgbClr val="8F5902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Apply </a:t>
            </a:r>
            <a:r>
              <a:rPr lang="en-US" sz="1800" b="1" i="1" dirty="0" err="1">
                <a:solidFill>
                  <a:srgbClr val="8F5902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tidyverse</a:t>
            </a:r>
            <a:r>
              <a:rPr lang="en-US" sz="1800" b="1" i="1" dirty="0">
                <a:solidFill>
                  <a:srgbClr val="8F5902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functions to every simulation dataset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dirty="0" err="1">
                <a:solidFill>
                  <a:srgbClr val="204A87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per_sim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i="1" dirty="0">
                <a:solidFill>
                  <a:srgbClr val="8F5902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Mutate to add a range restriction 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mutate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across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everything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(), </a:t>
            </a:r>
            <a:r>
              <a:rPr lang="en-US" sz="1800" b="1" dirty="0" err="1">
                <a:solidFill>
                  <a:srgbClr val="204A87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case_when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pre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pre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.default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pre)))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Fit datasets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8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t.test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(post, pre, 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paired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Collect results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tidy_fits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US" sz="1800" dirty="0">
              <a:effectLst/>
              <a:highlight>
                <a:srgbClr val="F8F8F8"/>
              </a:highlight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FF952B-C1BC-89BB-186D-F81D1F6DEBE8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016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9F45C-D60F-93BD-3843-0406485A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D724E-01C8-EBF0-DF7D-20EE69C67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change error handling to keep going with simulation, stop simulation, or to skip warnings</a:t>
            </a:r>
          </a:p>
          <a:p>
            <a:r>
              <a:rPr lang="en-US" dirty="0"/>
              <a:t>Debug and recovery options to enter into simulation during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7721D-95AC-591A-C482-54778A5B58AD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076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6"/>
          <p:cNvSpPr txBox="1">
            <a:spLocks noGrp="1"/>
          </p:cNvSpPr>
          <p:nvPr>
            <p:ph type="title"/>
          </p:nvPr>
        </p:nvSpPr>
        <p:spPr>
          <a:xfrm>
            <a:off x="1024125" y="585223"/>
            <a:ext cx="10689600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Twentieth Century"/>
              <a:buNone/>
            </a:pPr>
            <a:r>
              <a:rPr lang="en-US" dirty="0"/>
              <a:t>Understanding Your Models</a:t>
            </a:r>
            <a:endParaRPr dirty="0"/>
          </a:p>
        </p:txBody>
      </p:sp>
      <p:sp>
        <p:nvSpPr>
          <p:cNvPr id="435" name="Google Shape;435;p56"/>
          <p:cNvSpPr txBox="1">
            <a:spLocks noGrp="1"/>
          </p:cNvSpPr>
          <p:nvPr>
            <p:ph type="body" idx="1"/>
          </p:nvPr>
        </p:nvSpPr>
        <p:spPr>
          <a:xfrm>
            <a:off x="1604093" y="2274072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396875" lvl="0" indent="-3968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oto Sans Symbols"/>
              <a:buChar char="▪"/>
            </a:pPr>
            <a:r>
              <a:rPr lang="en-US"/>
              <a:t>[clipart:]</a:t>
            </a:r>
            <a:endParaRPr/>
          </a:p>
        </p:txBody>
      </p:sp>
      <p:pic>
        <p:nvPicPr>
          <p:cNvPr id="436" name="Google Shape;436;p56" descr="Words: &quot;Looking at the world using data is like looking through a window with ripples in the glass.&quot; Diagram of an eye looking at a blurry image of the planet Earth on a wavy piece of glass, and on the other side of the glass is the actual planet Earth.  Below the diagram are the words &quot;What I see is not quite the way it really is.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833" y="1729833"/>
            <a:ext cx="9720073" cy="456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6"/>
          <p:cNvSpPr txBox="1"/>
          <p:nvPr/>
        </p:nvSpPr>
        <p:spPr>
          <a:xfrm>
            <a:off x="6662057" y="6466114"/>
            <a:ext cx="30588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Wild et al. (2011)</a:t>
            </a:r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F9D0EE6-F53E-D4F0-FCFD-47204093F720}"/>
              </a:ext>
            </a:extLst>
          </p:cNvPr>
          <p:cNvSpPr/>
          <p:nvPr/>
        </p:nvSpPr>
        <p:spPr>
          <a:xfrm>
            <a:off x="4492487" y="2375452"/>
            <a:ext cx="2941983" cy="402336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19DB84-4E9D-3604-C3FA-2D778154D7FC}"/>
              </a:ext>
            </a:extLst>
          </p:cNvPr>
          <p:cNvSpPr txBox="1"/>
          <p:nvPr/>
        </p:nvSpPr>
        <p:spPr>
          <a:xfrm>
            <a:off x="8302027" y="6272784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43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31BF-1455-5D2E-28E1-AC69C4ABC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Reproducible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5C682-7F04-D23F-2F27-21D6F375D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seed, same results</a:t>
            </a:r>
          </a:p>
          <a:p>
            <a:r>
              <a:rPr lang="en-US" dirty="0"/>
              <a:t>Can regenerate </a:t>
            </a:r>
            <a:r>
              <a:rPr lang="en-US" i="1" dirty="0"/>
              <a:t>just a specific subset</a:t>
            </a:r>
            <a:r>
              <a:rPr lang="en-US" dirty="0"/>
              <a:t> to see what happened in that particular dataset or fit</a:t>
            </a:r>
          </a:p>
          <a:p>
            <a:r>
              <a:rPr lang="en-US" dirty="0"/>
              <a:t>Useful in debugging and diagnosing unexpected results,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C0F6C-952D-A9DF-8EE9-473AA3B238A6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430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47391-69F9-3E96-8DE0-0079C8F72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23906"/>
            <a:ext cx="9720072" cy="1499616"/>
          </a:xfrm>
        </p:spPr>
        <p:txBody>
          <a:bodyPr/>
          <a:lstStyle/>
          <a:p>
            <a:r>
              <a:rPr lang="en-US" dirty="0"/>
              <a:t>Reproducible workflows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BFF2AE-746F-7B42-B3F3-86FCCC5A9593}"/>
              </a:ext>
            </a:extLst>
          </p:cNvPr>
          <p:cNvSpPr txBox="1"/>
          <p:nvPr/>
        </p:nvSpPr>
        <p:spPr>
          <a:xfrm>
            <a:off x="1796657" y="999768"/>
            <a:ext cx="4403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Filtering Full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9B4C3D-4498-334A-A7D4-D19D6A3598F7}"/>
              </a:ext>
            </a:extLst>
          </p:cNvPr>
          <p:cNvSpPr txBox="1"/>
          <p:nvPr/>
        </p:nvSpPr>
        <p:spPr>
          <a:xfrm>
            <a:off x="7501748" y="999768"/>
            <a:ext cx="4403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Simulate Subset Only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3D231E6-BD1C-793E-6452-E967FB18F346}"/>
              </a:ext>
            </a:extLst>
          </p:cNvPr>
          <p:cNvSpPr txBox="1">
            <a:spLocks/>
          </p:cNvSpPr>
          <p:nvPr/>
        </p:nvSpPr>
        <p:spPr>
          <a:xfrm>
            <a:off x="522353" y="1431218"/>
            <a:ext cx="5361812" cy="5268346"/>
          </a:xfrm>
          <a:prstGeom prst="rect">
            <a:avLst/>
          </a:prstGeom>
          <a:solidFill>
            <a:srgbClr val="F8F8F8"/>
          </a:solidFill>
        </p:spPr>
        <p:txBody>
          <a:bodyPr vert="horz" lIns="45720" tIns="45720" rIns="45720" bIns="45720" rtlCol="0">
            <a:noAutofit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>
                <a:tab pos="401638" algn="l"/>
                <a:tab pos="457200" algn="l"/>
              </a:tabLst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latinLnBrk="1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set.seed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specify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 =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 </a:t>
            </a:r>
            <a:r>
              <a:rPr lang="en-US" sz="1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6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generate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6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600" b="1" dirty="0">
                <a:solidFill>
                  <a:srgbClr val="204A87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filter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(.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sim_id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CE5C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C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effectLst/>
              <a:highlight>
                <a:srgbClr val="FFFF00"/>
              </a:highlight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indent="0" latinLnBrk="1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full 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tibble</a:t>
            </a:r>
            <a:b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--------------------------</a:t>
            </a:r>
            <a:b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# A 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tibble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 1 × 3</a:t>
            </a:r>
            <a:b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.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sim_id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rep sim             </a:t>
            </a:r>
            <a:b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&lt;int&gt; &lt;int&gt; &lt;list&gt;          </a:t>
            </a:r>
            <a:b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     3     3 &lt;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tibble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[6 × 1]&gt;</a:t>
            </a:r>
            <a:b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sim[[1]]</a:t>
            </a:r>
            <a:b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--------------------------</a:t>
            </a:r>
            <a:b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# A 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tibble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 6 × 1</a:t>
            </a:r>
            <a:b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a</a:t>
            </a:r>
            <a:b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&lt;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dbl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b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0.371</a:t>
            </a:r>
            <a:b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0.959</a:t>
            </a:r>
            <a:b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0.633</a:t>
            </a:r>
            <a:b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0.177</a:t>
            </a:r>
            <a:b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0.803</a:t>
            </a:r>
            <a:b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6 0.133</a:t>
            </a:r>
            <a:endParaRPr lang="en-US" sz="1600" dirty="0">
              <a:effectLst/>
              <a:highlight>
                <a:srgbClr val="F8F8F8"/>
              </a:highlight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16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EEFB01F-5AEA-CD93-CAE2-CC0A2128D364}"/>
              </a:ext>
            </a:extLst>
          </p:cNvPr>
          <p:cNvSpPr txBox="1">
            <a:spLocks/>
          </p:cNvSpPr>
          <p:nvPr/>
        </p:nvSpPr>
        <p:spPr>
          <a:xfrm>
            <a:off x="6307837" y="1431218"/>
            <a:ext cx="5389332" cy="5268345"/>
          </a:xfrm>
          <a:prstGeom prst="rect">
            <a:avLst/>
          </a:prstGeom>
          <a:solidFill>
            <a:srgbClr val="F8F8F8"/>
          </a:solidFill>
        </p:spPr>
        <p:txBody>
          <a:bodyPr vert="horz" lIns="45720" tIns="45720" rIns="45720" bIns="45720" rtlCol="0">
            <a:normAutofit fontScale="92500" lnSpcReduction="10000"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>
                <a:tab pos="401638" algn="l"/>
                <a:tab pos="457200" algn="l"/>
              </a:tabLst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latinLnBrk="1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set.seed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specify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generate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sim_id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highlight>
                <a:srgbClr val="F8F8F8"/>
              </a:highlight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indent="0" latinLnBrk="1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full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tibble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--------------------------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# A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tibble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 1 × 3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.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sim_id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rep sim            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&lt;int&gt; &lt;int&gt; &lt;list&gt;         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      3     3 &lt;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tibble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[6 × 1]&gt;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sim[[1]]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--------------------------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# A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tibble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 6 × 1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a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&lt;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dbl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0.371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2 0.959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3 0.633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4 0.177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0.803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6 0.133</a:t>
            </a:r>
            <a:endParaRPr lang="en-US" sz="1800" dirty="0">
              <a:effectLst/>
              <a:highlight>
                <a:srgbClr val="F8F8F8"/>
              </a:highlight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5705E2-D73E-7745-6C48-5290F050A536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928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9556-67DF-0BC5-1B87-5A389B70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19B9BED-F338-DBB4-D65B-EBD24B7F007F}"/>
              </a:ext>
            </a:extLst>
          </p:cNvPr>
          <p:cNvSpPr txBox="1">
            <a:spLocks/>
          </p:cNvSpPr>
          <p:nvPr/>
        </p:nvSpPr>
        <p:spPr>
          <a:xfrm>
            <a:off x="422993" y="1657990"/>
            <a:ext cx="10949857" cy="4990460"/>
          </a:xfrm>
          <a:prstGeom prst="rect">
            <a:avLst/>
          </a:prstGeom>
          <a:solidFill>
            <a:srgbClr val="F8F8F8"/>
          </a:solidFill>
        </p:spPr>
        <p:txBody>
          <a:bodyPr vert="horz" lIns="45720" tIns="45720" rIns="4572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>
                <a:tab pos="401638" algn="l"/>
                <a:tab pos="457200" algn="l"/>
              </a:tabLst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simpr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tidyverse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(future)</a:t>
            </a:r>
            <a:br>
              <a:rPr lang="en-US" sz="1800" dirty="0"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plan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(multisession, 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workers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800" i="1" dirty="0">
                <a:solidFill>
                  <a:srgbClr val="8F5902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or however many cores are reasonable to use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Specify pre and post scores that differ by a given amount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sim_vary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specify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pre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rnorm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post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pre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rnorm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(n,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Define parameters and vary them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define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150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800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800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Fit datasets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8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t.test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(post, pre, 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paired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Collect results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tidy_fits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Generate datasets (and perform post-processing)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generate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.progress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32803-2CD1-DC71-BAA9-188AFD0D864D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779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4515F-D8A7-8616-E9CC-F86E8373A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</a:t>
            </a:r>
            <a:r>
              <a:rPr lang="en-US" dirty="0" err="1"/>
              <a:t>simpr</a:t>
            </a:r>
            <a:r>
              <a:rPr lang="en-US" dirty="0"/>
              <a:t> vs. other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21393C-E945-4455-3C3F-13290D3F2CE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024128" y="2075779"/>
            <a:ext cx="4905892" cy="4224528"/>
          </a:xfrm>
        </p:spPr>
        <p:txBody>
          <a:bodyPr/>
          <a:lstStyle/>
          <a:p>
            <a:pPr>
              <a:buClr>
                <a:srgbClr val="00B0F0"/>
              </a:buClr>
              <a:buFont typeface="Wingdings" panose="05000000000000000000" pitchFamily="2" charset="2"/>
              <a:buChar char=""/>
            </a:pPr>
            <a:r>
              <a:rPr lang="en-US" dirty="0" err="1"/>
              <a:t>tidyverse</a:t>
            </a:r>
            <a:r>
              <a:rPr lang="en-US" dirty="0"/>
              <a:t> friendly</a:t>
            </a: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"/>
            </a:pPr>
            <a:r>
              <a:rPr lang="en-US" dirty="0"/>
              <a:t>Beginner friendly</a:t>
            </a: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"/>
            </a:pPr>
            <a:r>
              <a:rPr lang="en-US" dirty="0"/>
              <a:t>Reproducibility, error handling built in</a:t>
            </a: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"/>
            </a:pPr>
            <a:r>
              <a:rPr lang="en-US" dirty="0"/>
              <a:t>General-purpose, customizable and can handle arbitrary R code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230918-1AD4-5E5C-C0B1-5EE42C4E3903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000750" y="2084832"/>
            <a:ext cx="5678220" cy="4224528"/>
          </a:xfrm>
        </p:spPr>
        <p:txBody>
          <a:bodyPr/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"/>
            </a:pPr>
            <a:r>
              <a:rPr lang="en-US" dirty="0"/>
              <a:t>Likely not as fast/optimized as some alternatives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"/>
            </a:pPr>
            <a:r>
              <a:rPr lang="en-US" dirty="0"/>
              <a:t>Not as customizable/powerful as </a:t>
            </a:r>
            <a:r>
              <a:rPr lang="en-US" dirty="0" err="1"/>
              <a:t>DeclareDesign</a:t>
            </a:r>
            <a:endParaRPr lang="en-US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"/>
            </a:pPr>
            <a:r>
              <a:rPr lang="en-US" dirty="0"/>
              <a:t>Not specifically set up for any particular application (no MC errors, plots, reports, specific models…)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"/>
            </a:pPr>
            <a:endParaRPr lang="en-US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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56D8E0-3B29-09F7-9DA0-0AF4F4E48FA7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55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9F45C-D60F-93BD-3843-0406485A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D724E-01C8-EBF0-DF7D-20EE69C67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134" y="1769953"/>
            <a:ext cx="9720073" cy="4023360"/>
          </a:xfrm>
        </p:spPr>
        <p:txBody>
          <a:bodyPr/>
          <a:lstStyle/>
          <a:p>
            <a:r>
              <a:rPr lang="en-US" dirty="0"/>
              <a:t>“Chunking”/options for autosaving intermediate results to disk</a:t>
            </a:r>
          </a:p>
          <a:p>
            <a:r>
              <a:rPr lang="en-US" dirty="0"/>
              <a:t>Model-specific support for common design analyses (use </a:t>
            </a:r>
            <a:r>
              <a:rPr lang="en-US" dirty="0" err="1"/>
              <a:t>DesignLibrary</a:t>
            </a:r>
            <a:r>
              <a:rPr lang="en-US" dirty="0"/>
              <a:t>?)</a:t>
            </a:r>
          </a:p>
          <a:p>
            <a:r>
              <a:rPr lang="en-US"/>
              <a:t>Test coverage! 🐜🐜🐜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CA911-B85C-4C78-DB25-19D444D14535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92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FFA802-1A23-C9A0-C385-B87D50036560}"/>
              </a:ext>
            </a:extLst>
          </p:cNvPr>
          <p:cNvSpPr/>
          <p:nvPr/>
        </p:nvSpPr>
        <p:spPr>
          <a:xfrm>
            <a:off x="7967049" y="814813"/>
            <a:ext cx="3902043" cy="30419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6EA97-E4A3-7FAF-CCAD-AB672A13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C6DC2-300B-7FF0-DA1F-2F0DD1BB2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65B8A4-9A64-2689-C31D-2DF91BB67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8" y="0"/>
            <a:ext cx="6733892" cy="668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DDDF7E9-19D6-FB9E-9A90-5CAFEED49AF3}"/>
              </a:ext>
            </a:extLst>
          </p:cNvPr>
          <p:cNvGrpSpPr/>
          <p:nvPr/>
        </p:nvGrpSpPr>
        <p:grpSpPr>
          <a:xfrm>
            <a:off x="8225346" y="1060162"/>
            <a:ext cx="3118646" cy="2387700"/>
            <a:chOff x="8225346" y="1060162"/>
            <a:chExt cx="3118646" cy="23877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88C65F-50BD-A617-1CEC-8EDF0E3BF9A0}"/>
                </a:ext>
              </a:extLst>
            </p:cNvPr>
            <p:cNvSpPr txBox="1"/>
            <p:nvPr/>
          </p:nvSpPr>
          <p:spPr>
            <a:xfrm>
              <a:off x="8225346" y="1060162"/>
              <a:ext cx="3118646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nsolas" panose="020B0609020204030204" pitchFamily="49" charset="0"/>
                </a:rPr>
                <a:t>specify()</a:t>
              </a:r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EC638383-7A3B-8CBA-4CAD-40C36E97EC9F}"/>
                </a:ext>
              </a:extLst>
            </p:cNvPr>
            <p:cNvSpPr/>
            <p:nvPr/>
          </p:nvSpPr>
          <p:spPr>
            <a:xfrm>
              <a:off x="9327469" y="1585313"/>
              <a:ext cx="914400" cy="40011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CAA6B3-01E3-9191-0434-4F1D40965112}"/>
                </a:ext>
              </a:extLst>
            </p:cNvPr>
            <p:cNvSpPr txBox="1"/>
            <p:nvPr/>
          </p:nvSpPr>
          <p:spPr>
            <a:xfrm>
              <a:off x="8225346" y="2061781"/>
              <a:ext cx="3118646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nsolas" panose="020B0609020204030204" pitchFamily="49" charset="0"/>
                </a:rPr>
                <a:t>define()</a:t>
              </a:r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C0469FBC-035E-6836-3CFF-62F981B48929}"/>
                </a:ext>
              </a:extLst>
            </p:cNvPr>
            <p:cNvSpPr/>
            <p:nvPr/>
          </p:nvSpPr>
          <p:spPr>
            <a:xfrm>
              <a:off x="9327469" y="2582835"/>
              <a:ext cx="914400" cy="40011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F909D4-0B38-0A82-6CFF-F48BBBFB4081}"/>
                </a:ext>
              </a:extLst>
            </p:cNvPr>
            <p:cNvSpPr txBox="1"/>
            <p:nvPr/>
          </p:nvSpPr>
          <p:spPr>
            <a:xfrm>
              <a:off x="8225346" y="3047752"/>
              <a:ext cx="3118646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nsolas" panose="020B0609020204030204" pitchFamily="49" charset="0"/>
                </a:rPr>
                <a:t>generate()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9712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6EA97-E4A3-7FAF-CCAD-AB672A13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2DD730F-0D1B-197D-A4E0-4DBFEBD0C2B8}"/>
              </a:ext>
            </a:extLst>
          </p:cNvPr>
          <p:cNvSpPr txBox="1">
            <a:spLocks/>
          </p:cNvSpPr>
          <p:nvPr/>
        </p:nvSpPr>
        <p:spPr>
          <a:xfrm>
            <a:off x="7025489" y="141172"/>
            <a:ext cx="4816444" cy="1608620"/>
          </a:xfrm>
          <a:prstGeom prst="rect">
            <a:avLst/>
          </a:prstGeom>
          <a:solidFill>
            <a:srgbClr val="F8F8F8"/>
          </a:solidFill>
        </p:spPr>
        <p:txBody>
          <a:bodyPr vert="horz" lIns="45720" tIns="45720" rIns="45720" bIns="45720" rtlCol="0">
            <a:normAutofit fontScale="85000" lnSpcReduction="20000"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>
                <a:tab pos="401638" algn="l"/>
                <a:tab pos="457200" algn="l"/>
              </a:tabLst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simpr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tidyverse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(future)</a:t>
            </a:r>
            <a:br>
              <a:rPr lang="en-US" sz="1800" dirty="0"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effectLst/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plan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(multisession, 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workers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800" i="1" dirty="0">
                <a:solidFill>
                  <a:srgbClr val="8F5902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or however many cores are reasonable to use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8A5820B-2345-EE97-3A95-DBFF62C1E3A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496268" y="2286001"/>
            <a:ext cx="4695732" cy="1344439"/>
          </a:xfrm>
          <a:prstGeom prst="rect">
            <a:avLst/>
          </a:prstGeom>
          <a:solidFill>
            <a:srgbClr val="F8F8F8"/>
          </a:solidFill>
        </p:spPr>
        <p:txBody>
          <a:bodyPr vert="horz" lIns="45720" tIns="45720" rIns="4572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>
                <a:tab pos="401638" algn="l"/>
                <a:tab pos="457200" algn="l"/>
              </a:tabLst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latinLnBrk="1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set.seed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specify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 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generate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sim_id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CE5C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highlight>
                <a:srgbClr val="F8F8F8"/>
              </a:highlight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425718A-EE22-4652-8725-918DA9763487}"/>
              </a:ext>
            </a:extLst>
          </p:cNvPr>
          <p:cNvGrpSpPr/>
          <p:nvPr/>
        </p:nvGrpSpPr>
        <p:grpSpPr>
          <a:xfrm>
            <a:off x="7946816" y="3811910"/>
            <a:ext cx="3675706" cy="2227153"/>
            <a:chOff x="7946816" y="3811910"/>
            <a:chExt cx="3675706" cy="222715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310A0E4-C560-9610-7C86-4F770B3B9BCC}"/>
                </a:ext>
              </a:extLst>
            </p:cNvPr>
            <p:cNvSpPr/>
            <p:nvPr/>
          </p:nvSpPr>
          <p:spPr>
            <a:xfrm>
              <a:off x="7946816" y="3811910"/>
              <a:ext cx="3675706" cy="222715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D2710EF-8E2C-C0DA-24D7-AA2FC2D2B7E2}"/>
                </a:ext>
              </a:extLst>
            </p:cNvPr>
            <p:cNvGrpSpPr/>
            <p:nvPr/>
          </p:nvGrpSpPr>
          <p:grpSpPr>
            <a:xfrm>
              <a:off x="8225346" y="4033723"/>
              <a:ext cx="3118646" cy="1356681"/>
              <a:chOff x="8225346" y="4033723"/>
              <a:chExt cx="3118646" cy="1356681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F1B29D-C935-3E4D-3740-5998CBF9F734}"/>
                  </a:ext>
                </a:extLst>
              </p:cNvPr>
              <p:cNvSpPr txBox="1"/>
              <p:nvPr/>
            </p:nvSpPr>
            <p:spPr>
              <a:xfrm>
                <a:off x="8225346" y="4033723"/>
                <a:ext cx="3118646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onsolas" panose="020B0609020204030204" pitchFamily="49" charset="0"/>
                  </a:rPr>
                  <a:t>fit()</a:t>
                </a:r>
              </a:p>
            </p:txBody>
          </p:sp>
          <p:sp>
            <p:nvSpPr>
              <p:cNvPr id="26" name="Arrow: Down 25">
                <a:extLst>
                  <a:ext uri="{FF2B5EF4-FFF2-40B4-BE49-F238E27FC236}">
                    <a16:creationId xmlns:a16="http://schemas.microsoft.com/office/drawing/2014/main" id="{13BE8467-C400-D364-0684-38939D918455}"/>
                  </a:ext>
                </a:extLst>
              </p:cNvPr>
              <p:cNvSpPr/>
              <p:nvPr/>
            </p:nvSpPr>
            <p:spPr>
              <a:xfrm>
                <a:off x="9327469" y="4525377"/>
                <a:ext cx="914400" cy="40011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F2CCC5-F503-FB90-C4A6-9444C693F9D6}"/>
                  </a:ext>
                </a:extLst>
              </p:cNvPr>
              <p:cNvSpPr txBox="1"/>
              <p:nvPr/>
            </p:nvSpPr>
            <p:spPr>
              <a:xfrm>
                <a:off x="8225346" y="4990294"/>
                <a:ext cx="3118646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Consolas" panose="020B0609020204030204" pitchFamily="49" charset="0"/>
                  </a:rPr>
                  <a:t>tidy_fits</a:t>
                </a:r>
                <a:r>
                  <a:rPr lang="en-US" sz="2000" dirty="0">
                    <a:latin typeface="Consolas" panose="020B0609020204030204" pitchFamily="49" charset="0"/>
                  </a:rPr>
                  <a:t>()</a:t>
                </a:r>
              </a:p>
            </p:txBody>
          </p:sp>
        </p:grp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71864995-84A2-6C52-18BA-5960E7CAD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7614"/>
            <a:ext cx="6844693" cy="679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192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erson in a purple jacket and top hat holding a green umbrella&#10;&#10;Description automatically generated">
            <a:extLst>
              <a:ext uri="{FF2B5EF4-FFF2-40B4-BE49-F238E27FC236}">
                <a16:creationId xmlns:a16="http://schemas.microsoft.com/office/drawing/2014/main" id="{B3FA2F41-7F34-4740-D34B-0A1CDDC81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903" t="5125" r="423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C1CA635-2D9C-4E3E-820F-5FE35AC14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8DB5B-CB82-DB6D-7280-8BA55FFC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9587" y="4960137"/>
            <a:ext cx="7957996" cy="162173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There is no way, I know To compare with </a:t>
            </a:r>
            <a:r>
              <a:rPr lang="en-US" kern="1200" cap="all" spc="20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simpr</a:t>
            </a:r>
            <a:r>
              <a:rPr lang="en-US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simulation</a:t>
            </a:r>
            <a:br>
              <a:rPr lang="en-US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Coding there, you'll be free</a:t>
            </a:r>
            <a:br>
              <a:rPr lang="en-US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If you truly wish to be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0E62FBC-456F-48AE-91ED-3956405D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564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1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71"/>
          <p:cNvSpPr txBox="1">
            <a:spLocks noGrp="1"/>
          </p:cNvSpPr>
          <p:nvPr>
            <p:ph type="body" idx="1"/>
          </p:nvPr>
        </p:nvSpPr>
        <p:spPr>
          <a:xfrm>
            <a:off x="1604093" y="2274072"/>
            <a:ext cx="9720000" cy="40233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/>
          </a:p>
        </p:txBody>
      </p:sp>
      <p:pic>
        <p:nvPicPr>
          <p:cNvPr id="471" name="Google Shape;47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12"/>
            <a:ext cx="4057551" cy="720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7551" y="21200"/>
            <a:ext cx="4534048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1602" y="0"/>
            <a:ext cx="442019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38307C-8839-83D7-947B-494012DE02A5}"/>
              </a:ext>
            </a:extLst>
          </p:cNvPr>
          <p:cNvSpPr txBox="1"/>
          <p:nvPr/>
        </p:nvSpPr>
        <p:spPr>
          <a:xfrm>
            <a:off x="1508288" y="2705724"/>
            <a:ext cx="10237509" cy="280076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w Cen MT Condensed (Headings)"/>
              </a:rPr>
              <a:t>Relatedly: Message me if you’re interested in helping with a Power Analysis Task view! 🥺🥺🥺🥺🥺</a:t>
            </a:r>
          </a:p>
          <a:p>
            <a:r>
              <a:rPr lang="en-US" sz="4400" dirty="0" err="1">
                <a:latin typeface="Tw Cen MT Condensed (Headings)"/>
              </a:rPr>
              <a:t>Github</a:t>
            </a:r>
            <a:r>
              <a:rPr lang="en-US" sz="4400" dirty="0">
                <a:latin typeface="Tw Cen MT Condensed (Headings)"/>
              </a:rPr>
              <a:t>/X: @statisfactions</a:t>
            </a:r>
          </a:p>
          <a:p>
            <a:r>
              <a:rPr lang="en-US" sz="4400" dirty="0">
                <a:latin typeface="Tw Cen MT Condensed (Headings)"/>
                <a:hlinkClick r:id="rId6"/>
              </a:rPr>
              <a:t>https://github.com/statisfactions/ctv-power</a:t>
            </a:r>
            <a:endParaRPr lang="en-US" sz="4400" dirty="0">
              <a:latin typeface="Tw Cen MT Condense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81432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33F0-F7CF-0A4C-B68C-ABCEF546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855" y="-279294"/>
            <a:ext cx="11809145" cy="1391478"/>
          </a:xfrm>
        </p:spPr>
        <p:txBody>
          <a:bodyPr/>
          <a:lstStyle/>
          <a:p>
            <a:r>
              <a:rPr lang="en-US" dirty="0"/>
              <a:t>Study planning: Power for a Fisher exact test</a:t>
            </a:r>
          </a:p>
        </p:txBody>
      </p:sp>
      <p:pic>
        <p:nvPicPr>
          <p:cNvPr id="6" name="Content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1D001EA8-1DC9-1548-B177-2A367905F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59" y="714618"/>
            <a:ext cx="9712931" cy="614338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0DD966-3160-BD40-AAC4-95A2F1B61C01}"/>
              </a:ext>
            </a:extLst>
          </p:cNvPr>
          <p:cNvSpPr txBox="1"/>
          <p:nvPr/>
        </p:nvSpPr>
        <p:spPr>
          <a:xfrm>
            <a:off x="9811220" y="6143382"/>
            <a:ext cx="23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Mazzocco</a:t>
            </a:r>
            <a:r>
              <a:rPr lang="en-US" dirty="0"/>
              <a:t> et al., 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55AF0-023A-0518-5ED8-BEE35BA3F466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92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7B7C6F6-4579-4D42-9857-ED1B2EE07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7" y="4382347"/>
            <a:ext cx="5688020" cy="21539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A369C-E0A4-B046-AC3D-6D22E9B4F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4608575"/>
            <a:ext cx="5242560" cy="1765715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rgbClr val="FFFFFF"/>
                </a:solidFill>
              </a:rPr>
              <a:t>Open Science and “What Ifs”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27B56F1-009A-B44C-BD00-49264D5470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046" b="6540"/>
          <a:stretch/>
        </p:blipFill>
        <p:spPr>
          <a:xfrm>
            <a:off x="327547" y="321733"/>
            <a:ext cx="5688020" cy="38997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E6D8249-E901-4E71-B15A-A7F5D7F7B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321732"/>
            <a:ext cx="5693835" cy="6214534"/>
          </a:xfrm>
          <a:prstGeom prst="rect">
            <a:avLst/>
          </a:prstGeom>
          <a:solidFill>
            <a:srgbClr val="5A6C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81E2E-956D-C94A-932F-8B1FBB05C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044" y="457200"/>
            <a:ext cx="5502587" cy="591709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Will this design answer our research questions?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vs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FFFFFF"/>
                </a:solidFill>
              </a:rPr>
              <a:t>Under what conditions </a:t>
            </a:r>
            <a:r>
              <a:rPr lang="en-US" sz="2400" dirty="0">
                <a:solidFill>
                  <a:srgbClr val="FFFFFF"/>
                </a:solidFill>
              </a:rPr>
              <a:t>will this design answer our research questions?</a:t>
            </a:r>
            <a:endParaRPr lang="en-US" sz="2400" i="1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Transparently show the boundaries and assumptions of the design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Support writing of preregistrations, prospectuses, and registered reports by a disciplined examination of possibilities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Look at the ranges of possible quality (power, bias) based on what we assume is true about reality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7DDBB-1BEA-F340-8FF9-FF554F9C01A5}"/>
              </a:ext>
            </a:extLst>
          </p:cNvPr>
          <p:cNvSpPr txBox="1"/>
          <p:nvPr/>
        </p:nvSpPr>
        <p:spPr>
          <a:xfrm>
            <a:off x="4014639" y="357172"/>
            <a:ext cx="211949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3" tooltip="http://ciipc.org/projects/open-science-for-an-innovative-india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01282-13BC-2550-D7E3-33020992C573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6277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3C9B5-BB5D-7A49-B643-6A88ED04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Methodological research: Effect of the number of Categories on Power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4953FC4-E59C-5245-AB19-6E7491698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47" y="1986451"/>
            <a:ext cx="11211236" cy="487154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688772-253C-74E6-2D42-8433A259C2A5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662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E4C0089B-7725-F74C-BEA3-10CC21661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905" y="-168713"/>
            <a:ext cx="13326659" cy="746403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CAB07-3035-844E-932D-E294FB6B6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30033"/>
            <a:ext cx="14719455" cy="46833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Generating examples for Teaching: Regression Assumptions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7382B-B410-6620-84D8-EA7569D6E766}"/>
              </a:ext>
            </a:extLst>
          </p:cNvPr>
          <p:cNvSpPr txBox="1"/>
          <p:nvPr/>
        </p:nvSpPr>
        <p:spPr>
          <a:xfrm>
            <a:off x="9320815" y="6657945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264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3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SIMULATION-BASED DESIGN ANALYSIS</a:t>
            </a:r>
            <a:endParaRPr/>
          </a:p>
        </p:txBody>
      </p:sp>
      <p:sp>
        <p:nvSpPr>
          <p:cNvPr id="486" name="Google Shape;486;p73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6066818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344488" lvl="0" indent="-3444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▪"/>
            </a:pPr>
            <a:r>
              <a:rPr lang="en-US" dirty="0"/>
              <a:t>Model the data-generating process, including sampling, assignment, measurement</a:t>
            </a:r>
            <a:endParaRPr dirty="0"/>
          </a:p>
          <a:p>
            <a:pPr marL="344488" lvl="0" indent="-344488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3200"/>
              <a:buFont typeface="Noto Sans Symbols"/>
              <a:buChar char="▪"/>
            </a:pPr>
            <a:r>
              <a:rPr lang="en-US" dirty="0"/>
              <a:t>Generate simulated data based on the data-generating process</a:t>
            </a:r>
            <a:endParaRPr dirty="0"/>
          </a:p>
          <a:p>
            <a:pPr marL="344488" lvl="0" indent="-344488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3200"/>
              <a:buFont typeface="Noto Sans Symbols"/>
              <a:buChar char="▪"/>
            </a:pPr>
            <a:r>
              <a:rPr lang="en-US" dirty="0"/>
              <a:t>Fit the proposed model and evaluate whatever outcomes we’re interested in (power, bias, convergence…).</a:t>
            </a:r>
            <a:endParaRPr dirty="0"/>
          </a:p>
          <a:p>
            <a:pPr marL="344488" lvl="0" indent="-141288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3200"/>
              <a:buFont typeface="Noto Sans Symbols"/>
              <a:buNone/>
            </a:pPr>
            <a:endParaRPr dirty="0"/>
          </a:p>
        </p:txBody>
      </p:sp>
      <p:pic>
        <p:nvPicPr>
          <p:cNvPr id="487" name="Google Shape;487;p73"/>
          <p:cNvPicPr preferRelativeResize="0"/>
          <p:nvPr/>
        </p:nvPicPr>
        <p:blipFill rotWithShape="1">
          <a:blip r:embed="rId3">
            <a:alphaModFix/>
          </a:blip>
          <a:srcRect l="43599" r="18345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73"/>
          <p:cNvSpPr txBox="1"/>
          <p:nvPr/>
        </p:nvSpPr>
        <p:spPr>
          <a:xfrm>
            <a:off x="9783969" y="6657945"/>
            <a:ext cx="2408030" cy="2000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u="sng">
                <a:solidFill>
                  <a:schemeClr val="hlink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4"/>
              </a:rPr>
              <a:t>This Photo</a:t>
            </a:r>
            <a:r>
              <a:rPr lang="en-US" sz="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by Unknown Author is licensed under </a:t>
            </a:r>
            <a:r>
              <a:rPr lang="en-US" sz="700" u="sng">
                <a:solidFill>
                  <a:schemeClr val="hlink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5"/>
              </a:rPr>
              <a:t>CC BY-NC-ND</a:t>
            </a:r>
            <a:endParaRPr sz="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33855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6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 dirty="0"/>
              <a:t>Is this your feeling when doing a simulation?</a:t>
            </a:r>
            <a:endParaRPr dirty="0"/>
          </a:p>
        </p:txBody>
      </p:sp>
      <p:pic>
        <p:nvPicPr>
          <p:cNvPr id="507" name="Google Shape;507;p76" descr="Cartoon of a person with blue hair throwing up papers and a pen in frustration&#10;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05740" y="2501884"/>
            <a:ext cx="6042632" cy="320178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76"/>
          <p:cNvSpPr txBox="1"/>
          <p:nvPr/>
        </p:nvSpPr>
        <p:spPr>
          <a:xfrm>
            <a:off x="6418547" y="5944170"/>
            <a:ext cx="454275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chemeClr val="hlink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4"/>
              </a:rPr>
              <a:t>This Photo</a:t>
            </a:r>
            <a:r>
              <a:rPr lang="en-US" sz="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by Unknown Author is licensed under </a:t>
            </a:r>
            <a:r>
              <a:rPr lang="en-US" sz="900" u="sng">
                <a:solidFill>
                  <a:schemeClr val="hlink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5"/>
              </a:rPr>
              <a:t>CC BY</a:t>
            </a:r>
            <a:endParaRPr sz="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09" name="Google Shape;509;p76" descr="Complicated simulation code for simulating data for a generalized linear mixed model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462" y="1828800"/>
            <a:ext cx="5576142" cy="3839873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76"/>
          <p:cNvSpPr txBox="1"/>
          <p:nvPr/>
        </p:nvSpPr>
        <p:spPr>
          <a:xfrm>
            <a:off x="163372" y="5874920"/>
            <a:ext cx="55761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Source: http://glmm.wikidot.com/power-analysis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58497-ED3E-6476-EC9B-81143E091874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849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5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 of simulation</a:t>
            </a:r>
            <a:endParaRPr dirty="0"/>
          </a:p>
        </p:txBody>
      </p:sp>
      <p:sp>
        <p:nvSpPr>
          <p:cNvPr id="501" name="Google Shape;501;p75"/>
          <p:cNvSpPr txBox="1">
            <a:spLocks noGrp="1"/>
          </p:cNvSpPr>
          <p:nvPr>
            <p:ph type="body" idx="1"/>
          </p:nvPr>
        </p:nvSpPr>
        <p:spPr>
          <a:xfrm>
            <a:off x="1604093" y="2274072"/>
            <a:ext cx="9720000" cy="40233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92500" lnSpcReduction="10000"/>
          </a:bodyPr>
          <a:lstStyle/>
          <a:p>
            <a:r>
              <a:rPr lang="en-US" dirty="0"/>
              <a:t>Require understanding underlying statistical model</a:t>
            </a:r>
          </a:p>
          <a:p>
            <a:r>
              <a:rPr lang="en-US" dirty="0"/>
              <a:t>Simulations make just as many assumptions as analytical methods, and may not be reasonable</a:t>
            </a:r>
          </a:p>
          <a:p>
            <a:pPr marL="457200" lvl="0" indent="-482600" algn="l" rtl="0">
              <a:spcBef>
                <a:spcPts val="1200"/>
              </a:spcBef>
              <a:spcAft>
                <a:spcPts val="0"/>
              </a:spcAft>
              <a:buSzPts val="4000"/>
              <a:buChar char="▪"/>
            </a:pPr>
            <a:r>
              <a:rPr lang="en-US" dirty="0"/>
              <a:t>Custom simulations often difficult to code</a:t>
            </a:r>
            <a:endParaRPr dirty="0"/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▪"/>
            </a:pPr>
            <a:r>
              <a:rPr lang="en-US" dirty="0"/>
              <a:t>Simulations easy to mislead by missing fundamental features of the process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14119A-9BC2-5395-B725-512CBCC97173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24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831200" y="876395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Is 100 students enough?</a:t>
            </a:r>
            <a:endParaRPr dirty="0"/>
          </a:p>
        </p:txBody>
      </p:sp>
      <p:sp>
        <p:nvSpPr>
          <p:cNvPr id="157" name="Google Shape;157;p28"/>
          <p:cNvSpPr txBox="1">
            <a:spLocks noGrp="1"/>
          </p:cNvSpPr>
          <p:nvPr>
            <p:ph type="body" idx="1"/>
          </p:nvPr>
        </p:nvSpPr>
        <p:spPr>
          <a:xfrm>
            <a:off x="381309" y="1639995"/>
            <a:ext cx="11551158" cy="244928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b="1" i="1" dirty="0"/>
              <a:t>Study:</a:t>
            </a:r>
            <a:r>
              <a:rPr lang="en" i="1" dirty="0"/>
              <a:t> Pre-post comparison of the “Triglicious” intervention</a:t>
            </a:r>
            <a:endParaRPr lang="en" b="1" i="1" dirty="0"/>
          </a:p>
          <a:p>
            <a:pPr marL="0" indent="0">
              <a:buNone/>
            </a:pPr>
            <a:r>
              <a:rPr lang="en" b="1" i="1" dirty="0"/>
              <a:t>Research question: </a:t>
            </a:r>
            <a:r>
              <a:rPr lang="en" i="1" dirty="0"/>
              <a:t>Did Triglicious improve students’ math scores?</a:t>
            </a:r>
          </a:p>
          <a:p>
            <a:pPr marL="0" indent="0">
              <a:buNone/>
            </a:pPr>
            <a:r>
              <a:rPr lang="en" b="1" i="1" dirty="0"/>
              <a:t>Method: </a:t>
            </a:r>
            <a:r>
              <a:rPr lang="en" i="1" dirty="0"/>
              <a:t>Paired t-test</a:t>
            </a:r>
          </a:p>
          <a:p>
            <a:pPr marL="0" indent="0">
              <a:buNone/>
            </a:pPr>
            <a:endParaRPr lang="en" i="1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39B55C3-4FC2-3442-AB70-864CEA3E9EFA}"/>
              </a:ext>
            </a:extLst>
          </p:cNvPr>
          <p:cNvGraphicFramePr/>
          <p:nvPr/>
        </p:nvGraphicFramePr>
        <p:xfrm>
          <a:off x="1548130" y="286463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7A5325D-49CF-4005-A26A-90037B050FE6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28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5DFD5-2C19-52E3-824A-B4CFE18AC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in base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EBA2-2CF3-48D8-4B06-BAE20C268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993" y="1657990"/>
            <a:ext cx="10949857" cy="4990460"/>
          </a:xfrm>
          <a:solidFill>
            <a:srgbClr val="F8F8F8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i="1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parameters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ns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150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mean_diffs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sds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04A87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reps </a:t>
            </a:r>
            <a:r>
              <a:rPr lang="en-US" sz="1800" dirty="0">
                <a:solidFill>
                  <a:srgbClr val="8F5902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CF"/>
                </a:solidFill>
                <a:effectLst/>
                <a:highlight>
                  <a:srgbClr val="F8F8F8"/>
                </a:highlight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1BF6D-2294-1A09-119B-6B3C6A47BE46}"/>
              </a:ext>
            </a:extLst>
          </p:cNvPr>
          <p:cNvSpPr txBox="1"/>
          <p:nvPr/>
        </p:nvSpPr>
        <p:spPr>
          <a:xfrm>
            <a:off x="8225346" y="6457890"/>
            <a:ext cx="36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070C0"/>
                </a:solidFill>
              </a:rPr>
              <a:t>statisfactions.github.com/</a:t>
            </a:r>
            <a:r>
              <a:rPr lang="en-US" sz="2000" u="sng" dirty="0" err="1">
                <a:solidFill>
                  <a:srgbClr val="0070C0"/>
                </a:solidFill>
              </a:rPr>
              <a:t>simpr</a:t>
            </a:r>
            <a:endParaRPr lang="en-US" sz="20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518040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3527</TotalTime>
  <Words>3427</Words>
  <Application>Microsoft Office PowerPoint</Application>
  <PresentationFormat>Widescreen</PresentationFormat>
  <Paragraphs>182</Paragraphs>
  <Slides>41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58" baseType="lpstr">
      <vt:lpstr>Wingdings 3</vt:lpstr>
      <vt:lpstr>Cambria</vt:lpstr>
      <vt:lpstr>Trebuchet MS</vt:lpstr>
      <vt:lpstr>Arial</vt:lpstr>
      <vt:lpstr>Tw Cen MT Condensed</vt:lpstr>
      <vt:lpstr>Wingdings</vt:lpstr>
      <vt:lpstr>Spectral</vt:lpstr>
      <vt:lpstr>Noto Sans Symbols</vt:lpstr>
      <vt:lpstr>Consolas</vt:lpstr>
      <vt:lpstr>Tw Cen MT Condensed (Headings)</vt:lpstr>
      <vt:lpstr>Spectral ExtraBold</vt:lpstr>
      <vt:lpstr>Calibri</vt:lpstr>
      <vt:lpstr>Tw Cen MT</vt:lpstr>
      <vt:lpstr>Twentieth Century</vt:lpstr>
      <vt:lpstr>Integral</vt:lpstr>
      <vt:lpstr>Integral</vt:lpstr>
      <vt:lpstr>Integral</vt:lpstr>
      <vt:lpstr>PowerPoint Presentation</vt:lpstr>
      <vt:lpstr>The case for simpr</vt:lpstr>
      <vt:lpstr>Understanding Your Models</vt:lpstr>
      <vt:lpstr>Open Science and “What Ifs”</vt:lpstr>
      <vt:lpstr>SIMULATION-BASED DESIGN ANALYSIS</vt:lpstr>
      <vt:lpstr>Is this your feeling when doing a simulation?</vt:lpstr>
      <vt:lpstr>Challenges of simulation</vt:lpstr>
      <vt:lpstr>Is 100 students enough?</vt:lpstr>
      <vt:lpstr>Simulations in base R</vt:lpstr>
      <vt:lpstr>Simulations in base R</vt:lpstr>
      <vt:lpstr>Simulations in base R</vt:lpstr>
      <vt:lpstr>PowerPoint Presentation</vt:lpstr>
      <vt:lpstr>Disadvantages of this approach</vt:lpstr>
      <vt:lpstr>simpr does the housekeeping. You focus on your model!</vt:lpstr>
      <vt:lpstr>Introducing simpr</vt:lpstr>
      <vt:lpstr>The simpr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And, that’s all!</vt:lpstr>
      <vt:lpstr>Varying Parameters</vt:lpstr>
      <vt:lpstr>Summarizing results with the tidyverse</vt:lpstr>
      <vt:lpstr>Example: Power Analysis of Regression Interactions</vt:lpstr>
      <vt:lpstr>Simpr Philosophy</vt:lpstr>
      <vt:lpstr>Advanced Features of Simpr</vt:lpstr>
      <vt:lpstr>Data Munging Capabilities</vt:lpstr>
      <vt:lpstr>Error Handling</vt:lpstr>
      <vt:lpstr>Reproducible Workflows</vt:lpstr>
      <vt:lpstr>Reproducible workflows</vt:lpstr>
      <vt:lpstr>Parallel Processing</vt:lpstr>
      <vt:lpstr>Pros and Cons of simpr vs. other solutions</vt:lpstr>
      <vt:lpstr>Future Directions</vt:lpstr>
      <vt:lpstr>PowerPoint Presentation</vt:lpstr>
      <vt:lpstr>PowerPoint Presentation</vt:lpstr>
      <vt:lpstr>There is no way, I know To compare with simpr simulation Coding there, you'll be free If you truly wish to be</vt:lpstr>
      <vt:lpstr>PowerPoint Presentation</vt:lpstr>
      <vt:lpstr>Study planning: Power for a Fisher exact test</vt:lpstr>
      <vt:lpstr>Methodological research: Effect of the number of Categories on Power</vt:lpstr>
      <vt:lpstr>Generating examples for Teaching: Regression Assumptions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Ethan Brown</cp:lastModifiedBy>
  <cp:revision>2</cp:revision>
  <dcterms:modified xsi:type="dcterms:W3CDTF">2024-07-09T12:31:21Z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317ed1e-11a1-41d7-8b96-bb3dd8f99fc4_Enabled">
    <vt:lpwstr>true</vt:lpwstr>
  </property>
  <property fmtid="{D5CDD505-2E9C-101B-9397-08002B2CF9AE}" pid="3" name="MSIP_Label_1317ed1e-11a1-41d7-8b96-bb3dd8f99fc4_SetDate">
    <vt:lpwstr>2024-07-03T15:37:01Z</vt:lpwstr>
  </property>
  <property fmtid="{D5CDD505-2E9C-101B-9397-08002B2CF9AE}" pid="4" name="MSIP_Label_1317ed1e-11a1-41d7-8b96-bb3dd8f99fc4_Method">
    <vt:lpwstr>Privileged</vt:lpwstr>
  </property>
  <property fmtid="{D5CDD505-2E9C-101B-9397-08002B2CF9AE}" pid="5" name="MSIP_Label_1317ed1e-11a1-41d7-8b96-bb3dd8f99fc4_Name">
    <vt:lpwstr>Public</vt:lpwstr>
  </property>
  <property fmtid="{D5CDD505-2E9C-101B-9397-08002B2CF9AE}" pid="6" name="MSIP_Label_1317ed1e-11a1-41d7-8b96-bb3dd8f99fc4_SiteId">
    <vt:lpwstr>ee63425f-af72-4a58-82e7-e451cc92646a</vt:lpwstr>
  </property>
  <property fmtid="{D5CDD505-2E9C-101B-9397-08002B2CF9AE}" pid="7" name="MSIP_Label_1317ed1e-11a1-41d7-8b96-bb3dd8f99fc4_ActionId">
    <vt:lpwstr>5ab653df-6bb4-4b00-9aaa-a83b2a5d4f14</vt:lpwstr>
  </property>
  <property fmtid="{D5CDD505-2E9C-101B-9397-08002B2CF9AE}" pid="8" name="MSIP_Label_1317ed1e-11a1-41d7-8b96-bb3dd8f99fc4_ContentBits">
    <vt:lpwstr>0</vt:lpwstr>
  </property>
</Properties>
</file>